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306" r:id="rId3"/>
    <p:sldId id="256" r:id="rId4"/>
    <p:sldId id="259" r:id="rId5"/>
    <p:sldId id="264" r:id="rId6"/>
    <p:sldId id="263" r:id="rId7"/>
    <p:sldId id="265" r:id="rId8"/>
    <p:sldId id="266" r:id="rId9"/>
    <p:sldId id="262" r:id="rId10"/>
    <p:sldId id="268" r:id="rId11"/>
    <p:sldId id="269" r:id="rId12"/>
    <p:sldId id="267" r:id="rId13"/>
    <p:sldId id="270" r:id="rId14"/>
    <p:sldId id="30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317" r:id="rId23"/>
    <p:sldId id="281" r:id="rId24"/>
    <p:sldId id="282" r:id="rId25"/>
    <p:sldId id="318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60" r:id="rId40"/>
    <p:sldId id="310" r:id="rId41"/>
    <p:sldId id="314" r:id="rId42"/>
    <p:sldId id="312" r:id="rId43"/>
    <p:sldId id="313" r:id="rId44"/>
    <p:sldId id="297" r:id="rId45"/>
    <p:sldId id="299" r:id="rId46"/>
    <p:sldId id="300" r:id="rId47"/>
    <p:sldId id="301" r:id="rId48"/>
    <p:sldId id="302" r:id="rId49"/>
    <p:sldId id="304" r:id="rId50"/>
    <p:sldId id="307" r:id="rId51"/>
    <p:sldId id="308" r:id="rId52"/>
    <p:sldId id="315" r:id="rId53"/>
    <p:sldId id="305" r:id="rId54"/>
    <p:sldId id="30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96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172" autoAdjust="0"/>
  </p:normalViewPr>
  <p:slideViewPr>
    <p:cSldViewPr snapToGrid="0">
      <p:cViewPr varScale="1">
        <p:scale>
          <a:sx n="92" d="100"/>
          <a:sy n="92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16B96-FA72-4DB8-9397-AD7FCEFE4F5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08194-78C7-43E7-B9CE-98DAEAC2A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5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</a:t>
            </a:r>
          </a:p>
          <a:p>
            <a:endParaRPr lang="en-US" dirty="0"/>
          </a:p>
          <a:p>
            <a:r>
              <a:rPr lang="en-US" dirty="0"/>
              <a:t>Give me something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22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C22B4-9A63-86BB-BB4F-C75A9919E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4C48B-860C-B859-5019-DCC30AAA9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E7A69-4A10-B97B-81F4-0B511ABDD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Reason… we’ve </a:t>
            </a:r>
            <a:r>
              <a:rPr lang="en-US" dirty="0" err="1"/>
              <a:t>gotta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4AB6E-B7D3-855F-EBFA-4B9BE32F3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0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 diamond in the rough 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neighborhood will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4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West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26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Tremont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54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Hough, they tell me that in Cleveland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50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You, have got to 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3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Tough, so I’m hoping that there’s someone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28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E8A33-7C2A-F577-883E-276AF4EF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99574-F90C-7653-949D-9A31156BB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6B46B-EEB5-0509-CA4A-4AC6EEEDC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who’s got the right stuff.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5E317-9EFF-EE66-8281-690FEAA74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07C73-0F3C-5BF6-0762-1B43E1F02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1316E-1155-56EF-B1FA-273CDF38A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8AA41-9892-8657-435A-52F1F8794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</a:t>
            </a:r>
          </a:p>
          <a:p>
            <a:endParaRPr lang="en-US" dirty="0"/>
          </a:p>
          <a:p>
            <a:r>
              <a:rPr lang="en-US" dirty="0"/>
              <a:t>Protect our service from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D939D-4502-6829-76D0-DE9FAA7B4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08194-78C7-43E7-B9CE-98DAEAC2AB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13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Believe in</a:t>
            </a:r>
          </a:p>
          <a:p>
            <a:endParaRPr lang="en-US" dirty="0"/>
          </a:p>
          <a:p>
            <a:r>
              <a:rPr lang="en-US" dirty="0"/>
              <a:t>Something in which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4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Deletion… Quibi got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52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quick, and we know </a:t>
            </a:r>
            <a:r>
              <a:rPr lang="en-US" dirty="0" err="1"/>
              <a:t>seeso</a:t>
            </a:r>
            <a:r>
              <a:rPr lang="en-US" dirty="0"/>
              <a:t> couldn’t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95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B899-8CF8-2DAB-84F3-128783C87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E8697-2DAC-945F-CDB5-6B2561A7C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71ECC-03B2-FE53-3AE8-F6F98FC62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Stick, but maybe we can keep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108C5-7912-D43E-9726-9F0B9CCD2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68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734A-FD38-A3FB-4715-008799C45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E85C-3D85-9570-5A48-1B4CC2833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A13A0-0E37-A3C8-78EC-DAE6BE95B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Streamin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/>
              <a:t>If we go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3370-F7D1-B71A-E047-E754D7C51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5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6EF2C-6BE9-B699-9148-4D0DE500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D88E6-DF49-6F7B-7B51-83AB94BBB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96B83-9810-D13E-92B9-EBE3D08FD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</a:t>
            </a:r>
          </a:p>
          <a:p>
            <a:endParaRPr lang="en-US" dirty="0"/>
          </a:p>
          <a:p>
            <a:r>
              <a:rPr lang="en-US" dirty="0"/>
              <a:t>Even though we might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2D8AC-033F-5011-93FF-59F8B58A5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08194-78C7-43E7-B9CE-98DAEAC2AB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562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Freezin</a:t>
            </a:r>
            <a:r>
              <a:rPr lang="en-US" dirty="0"/>
              <a:t>… amidst the potholes and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31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Ice, we’ll find a great lakes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5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Paradise from which we’ll pull our next sensation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00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BB89C-2FE8-F337-D69B-6DCCF4FDD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D1BD0-CC37-B805-FA88-6594DEFA7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B3FCA-876E-5B3B-B84D-9570E7B73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Sensation… we’ll find someone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23758-184C-1DB8-EADA-3A9C2C31E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Hot, like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46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Believe, something hiding up your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50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BCA90-5DFA-7162-F7EF-75953417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F8F0F-5409-0FEE-BB35-91A1BC03E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01127-9127-17FF-E5FE-A3FB7E4B1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River on fire, someone to make the ladies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65F8A-17FE-3F67-8513-AF2B712F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0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E60BD-6F9D-02A6-8761-6764A1DD5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61A41-8E4F-B293-B13A-323DC12E7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A62B9-A1E4-5BFF-6F20-12A80701A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Laugh and all the boys perspire, someone with pure midwestern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9A7D-1929-C6F2-A270-B897F0F07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77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B35F-A105-E41A-0A2B-00D0DC00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601F7-D91A-A64C-49BD-A76B5531F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BA601-1E57-895B-8503-718EA53CE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Charm, and also cutting satire, someone to take our lowly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114A9-0FA6-3D48-F573-4521AE853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7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52399-97D6-CFD1-F9CB-DEA3E0DD7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B58B8-2C57-1E3B-B343-BD169DBDE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E8772-35B1-937B-1408-067D76774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Ratings and make them higher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0424F-96FF-DCA4-8879-7BE5D5CA5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if I know</a:t>
            </a:r>
          </a:p>
          <a:p>
            <a:r>
              <a:rPr lang="en-US" dirty="0"/>
              <a:t>Exactly why oh</a:t>
            </a:r>
          </a:p>
          <a:p>
            <a:r>
              <a:rPr lang="en-US" dirty="0"/>
              <a:t>But I know I oh</a:t>
            </a:r>
          </a:p>
          <a:p>
            <a:r>
              <a:rPr lang="en-US" dirty="0"/>
              <a:t>I just have to fly oh</a:t>
            </a:r>
          </a:p>
          <a:p>
            <a:r>
              <a:rPr lang="en-US" dirty="0"/>
              <a:t>Straight to Ohio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0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more specifically</a:t>
            </a:r>
          </a:p>
          <a:p>
            <a:endParaRPr lang="en-US" dirty="0"/>
          </a:p>
          <a:p>
            <a:r>
              <a:rPr lang="en-US" i="1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44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10B78-3600-BDC3-1981-868D296C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2ED65-FA5C-C8B0-BFB2-75DC9416E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A387B-61C2-A5D9-72B2-B009A404F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</a:t>
            </a:r>
          </a:p>
          <a:p>
            <a:endParaRPr lang="en-US" dirty="0"/>
          </a:p>
          <a:p>
            <a:r>
              <a:rPr lang="en-US" dirty="0"/>
              <a:t>Give me someone to believe in</a:t>
            </a:r>
          </a:p>
          <a:p>
            <a:r>
              <a:rPr lang="en-US" dirty="0"/>
              <a:t>Someone in whom to believe</a:t>
            </a:r>
          </a:p>
          <a:p>
            <a:r>
              <a:rPr lang="en-US" dirty="0"/>
              <a:t>Someone hiding up your sleeve</a:t>
            </a:r>
          </a:p>
          <a:p>
            <a:r>
              <a:rPr lang="en-US" dirty="0"/>
              <a:t>Save us from fiscal devastation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1C52F-F4A9-187C-4240-554D33930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08194-78C7-43E7-B9CE-98DAEAC2AB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280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Cleveland, we need a superstar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80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6A514-2928-D381-8677-F5FAD398D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C3456-60B8-9474-1776-1996C15E4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EBC95-6D4A-B010-2240-0E4FB8E59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Season</a:t>
            </a:r>
          </a:p>
          <a:p>
            <a:endParaRPr lang="en-US" dirty="0"/>
          </a:p>
          <a:p>
            <a:r>
              <a:rPr lang="en-US" dirty="0"/>
              <a:t>You can give us what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FF864-FFE3-6ECD-50CC-8D9C89D15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168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1C727-A398-4C3F-5E0D-B8F5A1B15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77D66-3F44-802E-A5B2-361D4263B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97D03-EC2D-65B7-BD3A-F151A94CD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Need, we want so badly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D0A92-46C9-EB06-1C9B-C943A42A5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46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Sleeve, save us from fiscal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524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160C1-2FB7-5954-152E-E319A1EBD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4814D-DB20-EB8D-29CD-104E5AC70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A1B1E-4D61-2791-49F8-360F0D422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Succeed, and Cleveland, you can be the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DA334-C373-F6B1-8111-1A7A94601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81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DFBDA-D917-E148-4447-90783AFB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0CD2B-ACE0-EBB9-E4BF-96E5A3CFC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E8590-DEC2-9E05-CB2F-04AB7B2F6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Reason… It’s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AAC89-A564-3520-94EF-9B54B06DC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52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 and the greater </a:t>
            </a:r>
            <a:r>
              <a:rPr lang="en-US" dirty="0" err="1"/>
              <a:t>cleveland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4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Region gave us big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802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Chuck and </a:t>
            </a:r>
            <a:r>
              <a:rPr lang="en-US" dirty="0" err="1"/>
              <a:t>lil</a:t>
            </a:r>
            <a:r>
              <a:rPr lang="en-US" dirty="0"/>
              <a:t> john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2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Travis </a:t>
            </a:r>
            <a:r>
              <a:rPr lang="en-US" dirty="0" err="1"/>
              <a:t>kelce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26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Lebron we just need one more </a:t>
            </a:r>
            <a:r>
              <a:rPr lang="en-US" dirty="0" err="1"/>
              <a:t>grea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4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Comedian. I’m begging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6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F437-8461-86FF-6E86-ACD48EB97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7BB1C-48FE-8FD2-9AB8-D90C9ED60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B30CDC-199A-863C-1188-20F079F4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</a:t>
            </a:r>
          </a:p>
          <a:p>
            <a:endParaRPr lang="en-US" dirty="0"/>
          </a:p>
          <a:p>
            <a:r>
              <a:rPr lang="en-US" dirty="0"/>
              <a:t>Best location in the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E53A0-3508-E1A7-4987-D6FE35237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08194-78C7-43E7-B9CE-98DAEAC2AB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8214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Nation… you’re my last and only 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5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devastation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91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00AA-EDC7-8AA2-F611-EF3CA176B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77609-AD4F-2D43-448F-7180B6C55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10CEBF-AA87-F12F-EC53-8D329C7E0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</a:t>
            </a:r>
          </a:p>
          <a:p>
            <a:endParaRPr lang="en-US" dirty="0"/>
          </a:p>
          <a:p>
            <a:r>
              <a:rPr lang="en-US" dirty="0"/>
              <a:t>Need a superstar 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0C537-EFBF-F5E9-D152-AFF920A96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08194-78C7-43E7-B9CE-98DAEAC2AB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7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Season</a:t>
            </a:r>
          </a:p>
          <a:p>
            <a:endParaRPr lang="en-US" dirty="0"/>
          </a:p>
          <a:p>
            <a:r>
              <a:rPr lang="en-US" dirty="0"/>
              <a:t>You can give us what 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2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30F82-19F5-7002-1BBE-532919A8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A8D51-17DE-3C66-F0EC-F8957C8D3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A0ABF-9FC0-0471-6EC3-5403DAF4D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Need, we want so badly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2105B-E66A-F8F0-949B-0C699CCFD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80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87B2-BC4F-FE73-79A8-8AFC9971D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CC3B7-5BC3-3352-01AC-AA0AFEAFD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15717-E843-DA6F-A45A-58C6FC14E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Succeed, and Cleveland, you can be the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96D40-A889-523D-8379-360CBDEE0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08194-78C7-43E7-B9CE-98DAEAC2AB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A1C0-72BC-8D92-F28B-CB38BAFDD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9E732-4F6C-BF04-8AA2-C60FE5EAD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010C0-F2CD-3051-C987-8BAA4A90D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26A93-DF56-AD87-A98D-CF36BFF5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83A93-6493-E600-D8DD-B6636239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4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2C27-83F8-F887-B893-EEFE32B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BEBA2-447D-8201-FC80-B2B0866FD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4E268-A594-7B11-ACF4-B827EDFB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A8EDA-9ED3-DB07-C9D9-754DB547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6C2D4-2319-A03E-E2C5-292EED55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3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2267CC-411E-A818-7641-FB92E7211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79DA9-D50B-2091-C61C-99A4F5E76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2DE87-ACE8-B9AF-B6AF-01C0827E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05FB-44BF-56A6-ACB0-DCA6FF9F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D66A2-A7B4-C3A8-A50F-0FA52B4E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91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683A-C2EE-4570-FA48-2FD4427B9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E4142-1D99-F2C1-D2C4-3C1E53BD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4265C-999B-D14E-6EFC-DD7A383D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999E3-3DC4-6993-3CD1-B0D7428F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87E71-7D62-E42F-2075-27C317AE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22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41EA-96C1-035E-1341-52CF82AD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64B4F-5B6B-78E1-829A-745213842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F5325-6921-41EC-334D-F47C32579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47573-FF76-2EEA-474E-06C447AE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AD85E-B266-F266-CCD1-BC10660F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4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A2D8-A928-793E-4E27-25B6DC5E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29A17-511B-4CA9-351E-8A75904B2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0EDD9-CD4D-67C1-5465-C2868E81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DF48C-04A4-D37F-2D66-49F7D50A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40EB-9E6B-9B0A-AF32-6B5FF973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50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AFC3-E60D-6810-D908-86FCBCCD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7951-7C58-CC8D-16EC-F8F943318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C69C0-7C33-A44E-7A9D-793151266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2072A-56A9-8DE1-45F5-08AA3CD6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8621D-E2D0-A57F-4D9C-2F45ABC2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D0893-AB25-8975-B9AC-2B0D2BD2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1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4E589-8AB9-04FB-52E4-E7A7FA86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ED526-6F5F-D8A6-EE59-D2EB4ACB7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8D688-51BD-EF9A-6334-A23328FA6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9EC7A-C5A9-7FFD-59E2-9A63C1379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42128-7FBB-6DA3-3AB1-E57B8E607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EC42F-2459-33C5-3DF9-15F5C9EC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D062D-A211-7A85-2E8A-4C0832AA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386F5-1708-8722-6686-335E4340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8E96-862B-CB5A-5543-FCE0BA79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3B842-01F0-2DAB-EED2-4154C42C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90B99-BDE5-492D-B7CD-C51CC4F9B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1E2D1-0F96-5312-2CCF-508BF7DB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32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38E1B-8BA7-1154-76C8-DF31AA17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EDA72-5992-E66D-46BC-1AF6DFCA1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823D8-3F0B-D02B-F5C5-191C38C3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4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6AE40-F5C4-E9DD-CF69-C06D1979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2AD2-BBB9-42AB-3A30-2678F99EF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BCA00-8454-9196-8687-0D22C476F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BB214-B095-903B-8100-8C6FE9F7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0741-478B-AD7B-F6FB-02D94F92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3E414-DE5F-F913-8787-8E6574B8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2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67C1-C9BA-9A58-65B6-CFBAF8B0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4F475-3828-69E7-56B7-B8432C257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917C9-DA86-A6B8-A494-FE03C02F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83762-B8DA-3E6E-1FF2-7647FB9F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C251-FE5D-9BD9-85A6-5E65B8F9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32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D328-A75D-C83D-EEDB-F03A8C5D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27843A-4163-66C3-7902-A93B6F0F5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0C55C-B064-45E3-DEDB-4A440ABF1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D99A4-F3F4-BBFB-9DE3-E69E7769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887AB-1857-2F09-D5DC-936DB7A8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737E9-A5B9-B547-06B6-D7149A6C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75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B05B-F48C-3351-BC8C-F370986A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01B75-BC91-EE86-3EA1-7F3CE06A8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9935C-F685-6155-DCB5-EF7F61D2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A5C9D-06B8-B726-6A71-42199FA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A9B35-FC3E-1043-B955-9F092027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31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76C7E-93FF-CE82-7237-421810CEA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3F746-F1FF-4725-FFDE-0F07B30FB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18F99-01DF-9B86-EEC8-633EC9714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F412E-273D-AE22-677B-6FEFF700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22E83-C530-93DD-DC69-E8A0221E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6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F513-E1AD-E07F-1D7D-450E9FF4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05AF1-5A96-72C1-1EBE-DAE1E05A3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577DF-C251-977C-73B9-A66E1A41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1595A-419B-2DAB-DB15-4A464841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BF07E-83D3-65C7-3066-DB08BF30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7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FEEC-2A10-16AA-1B5E-B8FCEC8D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CFFE1-B8D8-90B2-2847-4926D0EC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141A2-1D21-1D99-A4A2-83723E34F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DA442-859F-0EA2-0E25-D84BACEF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369E9-0221-3383-78B8-493BFEEF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A1A00-11FC-0B43-7302-B280374E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DE6A-F26A-06E9-0837-E9F35B80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5C08D-BFAD-E79D-2E32-FF778356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05A87-F423-E82E-765C-CE7D77E69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84CD0-5932-304B-EF60-A70BA41A9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28E34-BD82-FD26-BAEF-1D7A96756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74B1C-F846-4D83-A9CB-03F4EFDF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5EA52-1468-99F4-2691-C4EEB888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87F76-F79D-16B2-C004-B30F36C8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5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B318-614E-BAC7-DEA5-263ABB71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30E2B-00AB-2C9B-6524-89C3D911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251D-5BF0-3602-4E2D-3907A5D0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1202B-017E-AA4A-AEA3-4F98C315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2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CF314-038C-154D-3849-7D001D60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D630D-E1F2-5DA8-43A0-3D628917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B4F09-D05F-BDE1-C7E9-F51CAA13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9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164E-BA21-FFA6-FE7D-7D5C6693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9C52-1C61-FB1A-060A-DFF1B097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31240-C7F6-8EF0-2D55-388840995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C935E-0EA8-6597-52C3-22FFEE74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49532-4E03-0ACD-6BB2-79EE304F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305CF-B04D-502A-C1C5-27C5154F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6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FF87-B0EF-16B0-06F9-C1D68C60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46A5D-90F0-C480-625A-F97E7C0D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3D8E9-8912-968A-B277-8227A3546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59D3A-B4AE-E32F-4C4E-087C659C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FF6EF-E331-2BF8-D0EA-08B5F6A5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0804-DB28-C008-6B13-BCF43235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4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C40A2-911E-6E34-FFB9-28BDCB5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B716F-B697-7159-D164-6B14C912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200A-987B-4DD6-5AA8-46529CA13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29F7FD-0DD9-4CA0-9E80-2E094D75BBD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0BF9-426F-E039-7BC2-EF630BD41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5E667-FA67-EAF1-430B-94A0148BD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B78236-7834-4F89-A040-4E5294E8D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9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178162-84CC-B5AE-59F1-5279ED0F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3B4AA-F299-AB30-186F-CA14F5F85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D80E-DEFB-1029-173E-73C3FD2EC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47470C-1D09-4E36-B905-E7A03E5F29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71CF-10F1-B510-85A6-4F3CC83F4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767A-7240-72C3-106C-331BB9147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A70623-96B0-4658-92A6-DBD15D24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8.jpeg"/><Relationship Id="rId7" Type="http://schemas.openxmlformats.org/officeDocument/2006/relationships/image" Target="../media/image4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828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7810A-C76F-859C-EE99-F44755E8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4C7BCE93-B85C-ADEE-9AAB-EF47F763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5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95205-4BC6-C801-EAAA-084D8D03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C75DAC-6C66-F8EF-9430-6FCA99044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0C2CC-557F-DDDE-64A9-899F3C6A3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7"/>
          <a:stretch/>
        </p:blipFill>
        <p:spPr>
          <a:xfrm>
            <a:off x="30956" y="2780"/>
            <a:ext cx="12130087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0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Northeast Ohio leaders are ramping up efforts to profit from Lake Erie |  Cleveland Water Alliance">
            <a:extLst>
              <a:ext uri="{FF2B5EF4-FFF2-40B4-BE49-F238E27FC236}">
                <a16:creationId xmlns:a16="http://schemas.microsoft.com/office/drawing/2014/main" id="{FCD782E0-3CAC-9BE7-707A-D23EF4BC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91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ow many Cleveland neighborhoods are there -- 42? (interactive map)">
            <a:extLst>
              <a:ext uri="{FF2B5EF4-FFF2-40B4-BE49-F238E27FC236}">
                <a16:creationId xmlns:a16="http://schemas.microsoft.com/office/drawing/2014/main" id="{59542202-6894-06A3-81E5-BF644B9C8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705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DC88C-362E-84CA-B1AD-6B50CEED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0FA578-3069-B488-21D0-3A3F62C4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795338"/>
            <a:ext cx="54102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85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F20F1-8BF3-8A88-F194-29ABF1184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6" name="Picture 6" descr="How to explore the Hidden Gems of Tremont">
            <a:extLst>
              <a:ext uri="{FF2B5EF4-FFF2-40B4-BE49-F238E27FC236}">
                <a16:creationId xmlns:a16="http://schemas.microsoft.com/office/drawing/2014/main" id="{F73FDA1A-3D70-C838-DAA0-DBC31E880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38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7DD25-B42F-A1C8-5728-2F6715D5D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levelanders helping city design financial empowerment plan">
            <a:extLst>
              <a:ext uri="{FF2B5EF4-FFF2-40B4-BE49-F238E27FC236}">
                <a16:creationId xmlns:a16="http://schemas.microsoft.com/office/drawing/2014/main" id="{BCA69AB8-749B-4FF4-6EAF-A83AFD68B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5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57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59398-50C2-3ECF-E961-2BED57A82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2" name="Picture 6" descr="CDN media">
            <a:extLst>
              <a:ext uri="{FF2B5EF4-FFF2-40B4-BE49-F238E27FC236}">
                <a16:creationId xmlns:a16="http://schemas.microsoft.com/office/drawing/2014/main" id="{CA882470-4DDF-FB6F-8AF2-6EBBD4081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763"/>
            <a:ext cx="10287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96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47C5-FE7C-E73E-8301-764E210AD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 Illustrated History of Cleveland's Varied Attempts at “Rebranding”">
            <a:extLst>
              <a:ext uri="{FF2B5EF4-FFF2-40B4-BE49-F238E27FC236}">
                <a16:creationId xmlns:a16="http://schemas.microsoft.com/office/drawing/2014/main" id="{4B5E6533-8F06-35A4-C086-9FD08465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64" y="1132681"/>
            <a:ext cx="9199671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799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E0029-0C7D-1EFE-BB6E-3A20F0644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ome - Greater Cleveland Partnership">
            <a:extLst>
              <a:ext uri="{FF2B5EF4-FFF2-40B4-BE49-F238E27FC236}">
                <a16:creationId xmlns:a16="http://schemas.microsoft.com/office/drawing/2014/main" id="{9A39C146-6040-DEAB-3284-8859B9B5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080" y="0"/>
            <a:ext cx="1305314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96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6968-958C-F5FD-37E0-C384A7F2D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930743" cy="6857999"/>
          </a:xfrm>
        </p:spPr>
        <p:txBody>
          <a:bodyPr anchor="ctr">
            <a:normAutofit/>
          </a:bodyPr>
          <a:lstStyle/>
          <a:p>
            <a:r>
              <a:rPr lang="en-US" sz="28700" spc="-1500" dirty="0">
                <a:solidFill>
                  <a:schemeClr val="bg1"/>
                </a:solidFill>
                <a:latin typeface="Apple Garamond" panose="02000506080000020004" pitchFamily="2" charset="0"/>
              </a:rPr>
              <a:t>Cleveland</a:t>
            </a:r>
          </a:p>
        </p:txBody>
      </p:sp>
    </p:spTree>
    <p:extLst>
      <p:ext uri="{BB962C8B-B14F-4D97-AF65-F5344CB8AC3E}">
        <p14:creationId xmlns:p14="http://schemas.microsoft.com/office/powerpoint/2010/main" val="1712369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25EA64-09B8-131C-6FA0-323DE7B85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FF04-0775-BA17-8925-7BC36E614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988800" cy="6857999"/>
          </a:xfrm>
        </p:spPr>
        <p:txBody>
          <a:bodyPr anchor="ctr">
            <a:normAutofit/>
          </a:bodyPr>
          <a:lstStyle/>
          <a:p>
            <a:r>
              <a:rPr lang="en-US" sz="28700" spc="-1500" dirty="0">
                <a:solidFill>
                  <a:schemeClr val="bg1"/>
                </a:solidFill>
                <a:latin typeface="Apple Garamond" panose="02000506080000020004" pitchFamily="2" charset="0"/>
              </a:rPr>
              <a:t>Cleveland</a:t>
            </a:r>
          </a:p>
        </p:txBody>
      </p:sp>
    </p:spTree>
    <p:extLst>
      <p:ext uri="{BB962C8B-B14F-4D97-AF65-F5344CB8AC3E}">
        <p14:creationId xmlns:p14="http://schemas.microsoft.com/office/powerpoint/2010/main" val="1234255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ign with black letters and crosses&#10;&#10;AI-generated content may be incorrect.">
            <a:extLst>
              <a:ext uri="{FF2B5EF4-FFF2-40B4-BE49-F238E27FC236}">
                <a16:creationId xmlns:a16="http://schemas.microsoft.com/office/drawing/2014/main" id="{0E628DD1-DAE3-155C-E9C8-6303E7D50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6" y="1005320"/>
            <a:ext cx="8617527" cy="48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0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Quibi Shuts Down: A Post-Mortem of the Failed Mobile Streaming Service">
            <a:extLst>
              <a:ext uri="{FF2B5EF4-FFF2-40B4-BE49-F238E27FC236}">
                <a16:creationId xmlns:a16="http://schemas.microsoft.com/office/drawing/2014/main" id="{FC084489-2AFA-BB06-80B3-E7FCAC84F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747713"/>
            <a:ext cx="95250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45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01B0A-25BE-5ADA-C334-F5B66D7BA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It's official, Seeso is closing its doors – 800 Pound Gorilla">
            <a:extLst>
              <a:ext uri="{FF2B5EF4-FFF2-40B4-BE49-F238E27FC236}">
                <a16:creationId xmlns:a16="http://schemas.microsoft.com/office/drawing/2014/main" id="{907B396F-9814-9615-2F26-D11DBB0D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52575"/>
            <a:ext cx="714375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468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67A2A-2C84-CF47-A283-FEEBFA27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ign with black letters and crosses&#10;&#10;AI-generated content may be incorrect.">
            <a:extLst>
              <a:ext uri="{FF2B5EF4-FFF2-40B4-BE49-F238E27FC236}">
                <a16:creationId xmlns:a16="http://schemas.microsoft.com/office/drawing/2014/main" id="{9DDEA8B7-14FD-D008-CFEB-F08DA8F5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6" y="1005320"/>
            <a:ext cx="8617527" cy="48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09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B9D76-D693-11B1-B0A0-FB76DA8E8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69E8-8EDA-A84C-8170-FD56D4A20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974286" cy="6857999"/>
          </a:xfrm>
        </p:spPr>
        <p:txBody>
          <a:bodyPr anchor="ctr">
            <a:normAutofit/>
          </a:bodyPr>
          <a:lstStyle/>
          <a:p>
            <a:r>
              <a:rPr lang="en-US" sz="28700" spc="-1500" dirty="0">
                <a:solidFill>
                  <a:schemeClr val="bg1"/>
                </a:solidFill>
                <a:latin typeface="Apple Garamond" panose="02000506080000020004" pitchFamily="2" charset="0"/>
              </a:rPr>
              <a:t>Cleveland</a:t>
            </a:r>
          </a:p>
        </p:txBody>
      </p:sp>
    </p:spTree>
    <p:extLst>
      <p:ext uri="{BB962C8B-B14F-4D97-AF65-F5344CB8AC3E}">
        <p14:creationId xmlns:p14="http://schemas.microsoft.com/office/powerpoint/2010/main" val="22357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ow did Cleveland's infamous 1978 blizzard compare to other major winter  storms to hit the city? A look back 40 years later - cleveland.com">
            <a:extLst>
              <a:ext uri="{FF2B5EF4-FFF2-40B4-BE49-F238E27FC236}">
                <a16:creationId xmlns:a16="http://schemas.microsoft.com/office/drawing/2014/main" id="{3EECD241-C4AF-E081-973F-70BFA600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109" y="0"/>
            <a:ext cx="128902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71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ast Cleveland City Councilwoman responds to 19 News pothole  'Troubleshooter' report">
            <a:extLst>
              <a:ext uri="{FF2B5EF4-FFF2-40B4-BE49-F238E27FC236}">
                <a16:creationId xmlns:a16="http://schemas.microsoft.com/office/drawing/2014/main" id="{BD4FF27E-AB42-68D7-236E-5B300732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350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 Paradise full of ego | Exploring the Depth of Living">
            <a:extLst>
              <a:ext uri="{FF2B5EF4-FFF2-40B4-BE49-F238E27FC236}">
                <a16:creationId xmlns:a16="http://schemas.microsoft.com/office/drawing/2014/main" id="{E741B50C-9568-8383-3A08-62626337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0"/>
            <a:ext cx="857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084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2C7B-06BB-A5B9-EAC8-D94F7133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,500+ Person Silhouette Question Mark Stock Photos, Pictures &amp;  Royalty-Free Images - iStock">
            <a:extLst>
              <a:ext uri="{FF2B5EF4-FFF2-40B4-BE49-F238E27FC236}">
                <a16:creationId xmlns:a16="http://schemas.microsoft.com/office/drawing/2014/main" id="{00AF962A-08D8-3E5C-4CEB-EE4AC8A4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23574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39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eveland - Wikipedia">
            <a:extLst>
              <a:ext uri="{FF2B5EF4-FFF2-40B4-BE49-F238E27FC236}">
                <a16:creationId xmlns:a16="http://schemas.microsoft.com/office/drawing/2014/main" id="{ABF18284-B98B-D9EA-3949-77A21D36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31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oubt stock image. Illustration of face, abstract, body - 28978961">
            <a:extLst>
              <a:ext uri="{FF2B5EF4-FFF2-40B4-BE49-F238E27FC236}">
                <a16:creationId xmlns:a16="http://schemas.microsoft.com/office/drawing/2014/main" id="{A7334D3F-68BA-3D95-237E-F72F9DE6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90663"/>
            <a:ext cx="38100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07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BA4A-A06B-FC6E-7275-B50302CBD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FA597-CB1F-45D9-FDAE-3018EA29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6212"/>
            <a:ext cx="97536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C7BA-B27F-BDA0-D96D-15EA730A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4,200+ Laughing Silhouette Stock Illustrations, Royalty-Free Vector  Graphics &amp; Clip Art - iStock | Smile, Laughing side view, Comedy">
            <a:extLst>
              <a:ext uri="{FF2B5EF4-FFF2-40B4-BE49-F238E27FC236}">
                <a16:creationId xmlns:a16="http://schemas.microsoft.com/office/drawing/2014/main" id="{A1226FC6-4B14-48AC-7F60-A3BE8AD3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390775"/>
            <a:ext cx="22098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23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38559-86D5-D271-3830-F003D4C4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93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4F165-D223-E395-2E1A-23DC3931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227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eveland">
            <a:hlinkClick r:id="" action="ppaction://media"/>
            <a:extLst>
              <a:ext uri="{FF2B5EF4-FFF2-40B4-BE49-F238E27FC236}">
                <a16:creationId xmlns:a16="http://schemas.microsoft.com/office/drawing/2014/main" id="{18BCF9EF-2504-61E8-19D2-2399BDD976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395D3-2C7C-662B-5920-5432C09C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6DED50-0CF2-200F-F340-F62B61C17638}"/>
              </a:ext>
            </a:extLst>
          </p:cNvPr>
          <p:cNvSpPr/>
          <p:nvPr/>
        </p:nvSpPr>
        <p:spPr>
          <a:xfrm>
            <a:off x="7899400" y="1066800"/>
            <a:ext cx="215900" cy="2159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0EDAF6-FC79-27BC-C330-B59C0400EF8F}"/>
              </a:ext>
            </a:extLst>
          </p:cNvPr>
          <p:cNvSpPr/>
          <p:nvPr/>
        </p:nvSpPr>
        <p:spPr>
          <a:xfrm>
            <a:off x="7523954" y="698498"/>
            <a:ext cx="963613" cy="9636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F5C2B-9FC3-4BCE-A8B6-F8C5DF2B9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9634-F0E1-7D0B-5BDE-6CB3E8A71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959771" cy="6857999"/>
          </a:xfrm>
        </p:spPr>
        <p:txBody>
          <a:bodyPr anchor="ctr">
            <a:normAutofit/>
          </a:bodyPr>
          <a:lstStyle/>
          <a:p>
            <a:r>
              <a:rPr lang="en-US" sz="28700" spc="-1500" dirty="0">
                <a:solidFill>
                  <a:schemeClr val="bg1"/>
                </a:solidFill>
                <a:latin typeface="Apple Garamond" panose="02000506080000020004" pitchFamily="2" charset="0"/>
              </a:rPr>
              <a:t>Cleveland</a:t>
            </a:r>
          </a:p>
        </p:txBody>
      </p:sp>
    </p:spTree>
    <p:extLst>
      <p:ext uri="{BB962C8B-B14F-4D97-AF65-F5344CB8AC3E}">
        <p14:creationId xmlns:p14="http://schemas.microsoft.com/office/powerpoint/2010/main" val="111531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5778877-CD03-ECF2-35FF-EF467A34C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1930-379A-E0D2-37C7-1C1C54C0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,500+ Person Silhouette Question Mark Stock Photos, Pictures &amp;  Royalty-Free Images - iStock">
            <a:extLst>
              <a:ext uri="{FF2B5EF4-FFF2-40B4-BE49-F238E27FC236}">
                <a16:creationId xmlns:a16="http://schemas.microsoft.com/office/drawing/2014/main" id="{A887A957-3A00-8357-22DE-C70C42E2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23574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41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best things to do in Cleveland | CNN">
            <a:extLst>
              <a:ext uri="{FF2B5EF4-FFF2-40B4-BE49-F238E27FC236}">
                <a16:creationId xmlns:a16="http://schemas.microsoft.com/office/drawing/2014/main" id="{90436C67-D168-19B0-475C-720E5D06F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538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2C270-EA32-82AC-76E5-C6BD1E91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The Moses Cleaveland Statue on Public Square, ca. 1929. WRHS.">
            <a:extLst>
              <a:ext uri="{FF2B5EF4-FFF2-40B4-BE49-F238E27FC236}">
                <a16:creationId xmlns:a16="http://schemas.microsoft.com/office/drawing/2014/main" id="{6BCCBBB8-E76F-94AA-A4DD-2BD5096B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61925"/>
            <a:ext cx="510540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1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6337A-CC21-A9C3-EC79-848329C4A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16AA20BD-3AE9-4721-BF4B-2E5409EE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81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EE0BB-805E-5DB3-781E-E9C72935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leveland Guardians Cleveland Is The Reason SGA Shirt XL Ilthy 6/21/24 |  eBay">
            <a:extLst>
              <a:ext uri="{FF2B5EF4-FFF2-40B4-BE49-F238E27FC236}">
                <a16:creationId xmlns:a16="http://schemas.microsoft.com/office/drawing/2014/main" id="{ED117BF8-28E9-541C-B373-C4D3E757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38288"/>
            <a:ext cx="3810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993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B773A4-CC06-A38B-00F8-FE2FCDC1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F2A452-D11E-7E4C-D6A0-F74864E4257D}"/>
              </a:ext>
            </a:extLst>
          </p:cNvPr>
          <p:cNvSpPr/>
          <p:nvPr/>
        </p:nvSpPr>
        <p:spPr>
          <a:xfrm>
            <a:off x="3022600" y="0"/>
            <a:ext cx="9169400" cy="6855220"/>
          </a:xfrm>
          <a:custGeom>
            <a:avLst/>
            <a:gdLst>
              <a:gd name="connsiteX0" fmla="*/ 4904581 w 9169400"/>
              <a:gd name="connsiteY0" fmla="*/ 2252663 h 6855220"/>
              <a:gd name="connsiteX1" fmla="*/ 4887913 w 9169400"/>
              <a:gd name="connsiteY1" fmla="*/ 2259806 h 6855220"/>
              <a:gd name="connsiteX2" fmla="*/ 4878388 w 9169400"/>
              <a:gd name="connsiteY2" fmla="*/ 2269331 h 6855220"/>
              <a:gd name="connsiteX3" fmla="*/ 4871244 w 9169400"/>
              <a:gd name="connsiteY3" fmla="*/ 2300288 h 6855220"/>
              <a:gd name="connsiteX4" fmla="*/ 4866481 w 9169400"/>
              <a:gd name="connsiteY4" fmla="*/ 2307431 h 6855220"/>
              <a:gd name="connsiteX5" fmla="*/ 4849813 w 9169400"/>
              <a:gd name="connsiteY5" fmla="*/ 2324100 h 6855220"/>
              <a:gd name="connsiteX6" fmla="*/ 4823619 w 9169400"/>
              <a:gd name="connsiteY6" fmla="*/ 2352675 h 6855220"/>
              <a:gd name="connsiteX7" fmla="*/ 4809331 w 9169400"/>
              <a:gd name="connsiteY7" fmla="*/ 2362200 h 6855220"/>
              <a:gd name="connsiteX8" fmla="*/ 4771231 w 9169400"/>
              <a:gd name="connsiteY8" fmla="*/ 2386013 h 6855220"/>
              <a:gd name="connsiteX9" fmla="*/ 4747419 w 9169400"/>
              <a:gd name="connsiteY9" fmla="*/ 2395538 h 6855220"/>
              <a:gd name="connsiteX10" fmla="*/ 4737894 w 9169400"/>
              <a:gd name="connsiteY10" fmla="*/ 2405063 h 6855220"/>
              <a:gd name="connsiteX11" fmla="*/ 4735513 w 9169400"/>
              <a:gd name="connsiteY11" fmla="*/ 2412206 h 6855220"/>
              <a:gd name="connsiteX12" fmla="*/ 4730750 w 9169400"/>
              <a:gd name="connsiteY12" fmla="*/ 2419350 h 6855220"/>
              <a:gd name="connsiteX13" fmla="*/ 4740275 w 9169400"/>
              <a:gd name="connsiteY13" fmla="*/ 2438400 h 6855220"/>
              <a:gd name="connsiteX14" fmla="*/ 4742656 w 9169400"/>
              <a:gd name="connsiteY14" fmla="*/ 2447925 h 6855220"/>
              <a:gd name="connsiteX15" fmla="*/ 4733131 w 9169400"/>
              <a:gd name="connsiteY15" fmla="*/ 2457450 h 6855220"/>
              <a:gd name="connsiteX16" fmla="*/ 4728369 w 9169400"/>
              <a:gd name="connsiteY16" fmla="*/ 2464594 h 6855220"/>
              <a:gd name="connsiteX17" fmla="*/ 4721225 w 9169400"/>
              <a:gd name="connsiteY17" fmla="*/ 2469356 h 6855220"/>
              <a:gd name="connsiteX18" fmla="*/ 4709319 w 9169400"/>
              <a:gd name="connsiteY18" fmla="*/ 2478881 h 6855220"/>
              <a:gd name="connsiteX19" fmla="*/ 4695031 w 9169400"/>
              <a:gd name="connsiteY19" fmla="*/ 2493169 h 6855220"/>
              <a:gd name="connsiteX20" fmla="*/ 4685506 w 9169400"/>
              <a:gd name="connsiteY20" fmla="*/ 2507456 h 6855220"/>
              <a:gd name="connsiteX21" fmla="*/ 4683125 w 9169400"/>
              <a:gd name="connsiteY21" fmla="*/ 2514600 h 6855220"/>
              <a:gd name="connsiteX22" fmla="*/ 4666456 w 9169400"/>
              <a:gd name="connsiteY22" fmla="*/ 2533650 h 6855220"/>
              <a:gd name="connsiteX23" fmla="*/ 4647406 w 9169400"/>
              <a:gd name="connsiteY23" fmla="*/ 2557463 h 6855220"/>
              <a:gd name="connsiteX24" fmla="*/ 4635500 w 9169400"/>
              <a:gd name="connsiteY24" fmla="*/ 2562225 h 6855220"/>
              <a:gd name="connsiteX25" fmla="*/ 4623594 w 9169400"/>
              <a:gd name="connsiteY25" fmla="*/ 2569369 h 6855220"/>
              <a:gd name="connsiteX26" fmla="*/ 4616450 w 9169400"/>
              <a:gd name="connsiteY26" fmla="*/ 2576513 h 6855220"/>
              <a:gd name="connsiteX27" fmla="*/ 4599781 w 9169400"/>
              <a:gd name="connsiteY27" fmla="*/ 2581275 h 6855220"/>
              <a:gd name="connsiteX28" fmla="*/ 4587875 w 9169400"/>
              <a:gd name="connsiteY28" fmla="*/ 2588419 h 6855220"/>
              <a:gd name="connsiteX29" fmla="*/ 4580731 w 9169400"/>
              <a:gd name="connsiteY29" fmla="*/ 2593181 h 6855220"/>
              <a:gd name="connsiteX30" fmla="*/ 4566444 w 9169400"/>
              <a:gd name="connsiteY30" fmla="*/ 2600325 h 6855220"/>
              <a:gd name="connsiteX31" fmla="*/ 4556919 w 9169400"/>
              <a:gd name="connsiteY31" fmla="*/ 2597944 h 6855220"/>
              <a:gd name="connsiteX32" fmla="*/ 4533106 w 9169400"/>
              <a:gd name="connsiteY32" fmla="*/ 2581275 h 6855220"/>
              <a:gd name="connsiteX33" fmla="*/ 4509294 w 9169400"/>
              <a:gd name="connsiteY33" fmla="*/ 2586038 h 6855220"/>
              <a:gd name="connsiteX34" fmla="*/ 4506913 w 9169400"/>
              <a:gd name="connsiteY34" fmla="*/ 2600325 h 6855220"/>
              <a:gd name="connsiteX35" fmla="*/ 4502150 w 9169400"/>
              <a:gd name="connsiteY35" fmla="*/ 2607469 h 6855220"/>
              <a:gd name="connsiteX36" fmla="*/ 4487863 w 9169400"/>
              <a:gd name="connsiteY36" fmla="*/ 2628900 h 6855220"/>
              <a:gd name="connsiteX37" fmla="*/ 4483100 w 9169400"/>
              <a:gd name="connsiteY37" fmla="*/ 2636044 h 6855220"/>
              <a:gd name="connsiteX38" fmla="*/ 4468813 w 9169400"/>
              <a:gd name="connsiteY38" fmla="*/ 2643188 h 6855220"/>
              <a:gd name="connsiteX39" fmla="*/ 4452144 w 9169400"/>
              <a:gd name="connsiteY39" fmla="*/ 2657475 h 6855220"/>
              <a:gd name="connsiteX40" fmla="*/ 4445000 w 9169400"/>
              <a:gd name="connsiteY40" fmla="*/ 2664619 h 6855220"/>
              <a:gd name="connsiteX41" fmla="*/ 4435475 w 9169400"/>
              <a:gd name="connsiteY41" fmla="*/ 2669381 h 6855220"/>
              <a:gd name="connsiteX42" fmla="*/ 4425950 w 9169400"/>
              <a:gd name="connsiteY42" fmla="*/ 2676525 h 6855220"/>
              <a:gd name="connsiteX43" fmla="*/ 4399756 w 9169400"/>
              <a:gd name="connsiteY43" fmla="*/ 2688431 h 6855220"/>
              <a:gd name="connsiteX44" fmla="*/ 4373563 w 9169400"/>
              <a:gd name="connsiteY44" fmla="*/ 2686050 h 6855220"/>
              <a:gd name="connsiteX45" fmla="*/ 4359275 w 9169400"/>
              <a:gd name="connsiteY45" fmla="*/ 2683669 h 6855220"/>
              <a:gd name="connsiteX46" fmla="*/ 4342606 w 9169400"/>
              <a:gd name="connsiteY46" fmla="*/ 2686050 h 6855220"/>
              <a:gd name="connsiteX47" fmla="*/ 4337844 w 9169400"/>
              <a:gd name="connsiteY47" fmla="*/ 2693194 h 6855220"/>
              <a:gd name="connsiteX48" fmla="*/ 4335463 w 9169400"/>
              <a:gd name="connsiteY48" fmla="*/ 2705100 h 6855220"/>
              <a:gd name="connsiteX49" fmla="*/ 4318794 w 9169400"/>
              <a:gd name="connsiteY49" fmla="*/ 2714625 h 6855220"/>
              <a:gd name="connsiteX50" fmla="*/ 4294981 w 9169400"/>
              <a:gd name="connsiteY50" fmla="*/ 2738438 h 6855220"/>
              <a:gd name="connsiteX51" fmla="*/ 4287838 w 9169400"/>
              <a:gd name="connsiteY51" fmla="*/ 2745581 h 6855220"/>
              <a:gd name="connsiteX52" fmla="*/ 4266406 w 9169400"/>
              <a:gd name="connsiteY52" fmla="*/ 2755106 h 6855220"/>
              <a:gd name="connsiteX53" fmla="*/ 4256881 w 9169400"/>
              <a:gd name="connsiteY53" fmla="*/ 2757488 h 6855220"/>
              <a:gd name="connsiteX54" fmla="*/ 4252119 w 9169400"/>
              <a:gd name="connsiteY54" fmla="*/ 2764631 h 6855220"/>
              <a:gd name="connsiteX55" fmla="*/ 4249738 w 9169400"/>
              <a:gd name="connsiteY55" fmla="*/ 2800350 h 6855220"/>
              <a:gd name="connsiteX56" fmla="*/ 4247356 w 9169400"/>
              <a:gd name="connsiteY56" fmla="*/ 2807494 h 6855220"/>
              <a:gd name="connsiteX57" fmla="*/ 4233069 w 9169400"/>
              <a:gd name="connsiteY57" fmla="*/ 2814638 h 6855220"/>
              <a:gd name="connsiteX58" fmla="*/ 4183063 w 9169400"/>
              <a:gd name="connsiteY58" fmla="*/ 2819400 h 6855220"/>
              <a:gd name="connsiteX59" fmla="*/ 4175919 w 9169400"/>
              <a:gd name="connsiteY59" fmla="*/ 2821781 h 6855220"/>
              <a:gd name="connsiteX60" fmla="*/ 4159250 w 9169400"/>
              <a:gd name="connsiteY60" fmla="*/ 2836069 h 6855220"/>
              <a:gd name="connsiteX61" fmla="*/ 4152106 w 9169400"/>
              <a:gd name="connsiteY61" fmla="*/ 2840831 h 6855220"/>
              <a:gd name="connsiteX62" fmla="*/ 4133056 w 9169400"/>
              <a:gd name="connsiteY62" fmla="*/ 2855119 h 6855220"/>
              <a:gd name="connsiteX63" fmla="*/ 4123531 w 9169400"/>
              <a:gd name="connsiteY63" fmla="*/ 2862263 h 6855220"/>
              <a:gd name="connsiteX64" fmla="*/ 4114006 w 9169400"/>
              <a:gd name="connsiteY64" fmla="*/ 2869406 h 6855220"/>
              <a:gd name="connsiteX65" fmla="*/ 4099719 w 9169400"/>
              <a:gd name="connsiteY65" fmla="*/ 2881313 h 6855220"/>
              <a:gd name="connsiteX66" fmla="*/ 4087813 w 9169400"/>
              <a:gd name="connsiteY66" fmla="*/ 2890838 h 6855220"/>
              <a:gd name="connsiteX67" fmla="*/ 4080669 w 9169400"/>
              <a:gd name="connsiteY67" fmla="*/ 2897981 h 6855220"/>
              <a:gd name="connsiteX68" fmla="*/ 4049713 w 9169400"/>
              <a:gd name="connsiteY68" fmla="*/ 2909888 h 6855220"/>
              <a:gd name="connsiteX69" fmla="*/ 4033044 w 9169400"/>
              <a:gd name="connsiteY69" fmla="*/ 2914650 h 6855220"/>
              <a:gd name="connsiteX70" fmla="*/ 4025900 w 9169400"/>
              <a:gd name="connsiteY70" fmla="*/ 2919413 h 6855220"/>
              <a:gd name="connsiteX71" fmla="*/ 4011613 w 9169400"/>
              <a:gd name="connsiteY71" fmla="*/ 2933700 h 6855220"/>
              <a:gd name="connsiteX72" fmla="*/ 3975894 w 9169400"/>
              <a:gd name="connsiteY72" fmla="*/ 2926556 h 6855220"/>
              <a:gd name="connsiteX73" fmla="*/ 3966369 w 9169400"/>
              <a:gd name="connsiteY73" fmla="*/ 2919413 h 6855220"/>
              <a:gd name="connsiteX74" fmla="*/ 3902075 w 9169400"/>
              <a:gd name="connsiteY74" fmla="*/ 2919413 h 6855220"/>
              <a:gd name="connsiteX75" fmla="*/ 3899694 w 9169400"/>
              <a:gd name="connsiteY75" fmla="*/ 3000375 h 6855220"/>
              <a:gd name="connsiteX76" fmla="*/ 3897313 w 9169400"/>
              <a:gd name="connsiteY76" fmla="*/ 3007519 h 6855220"/>
              <a:gd name="connsiteX77" fmla="*/ 3894931 w 9169400"/>
              <a:gd name="connsiteY77" fmla="*/ 3024188 h 6855220"/>
              <a:gd name="connsiteX78" fmla="*/ 3887788 w 9169400"/>
              <a:gd name="connsiteY78" fmla="*/ 3031331 h 6855220"/>
              <a:gd name="connsiteX79" fmla="*/ 3868738 w 9169400"/>
              <a:gd name="connsiteY79" fmla="*/ 3043238 h 6855220"/>
              <a:gd name="connsiteX80" fmla="*/ 3823494 w 9169400"/>
              <a:gd name="connsiteY80" fmla="*/ 3040856 h 6855220"/>
              <a:gd name="connsiteX81" fmla="*/ 3804444 w 9169400"/>
              <a:gd name="connsiteY81" fmla="*/ 3038475 h 6855220"/>
              <a:gd name="connsiteX82" fmla="*/ 3702050 w 9169400"/>
              <a:gd name="connsiteY82" fmla="*/ 3040856 h 6855220"/>
              <a:gd name="connsiteX83" fmla="*/ 3690144 w 9169400"/>
              <a:gd name="connsiteY83" fmla="*/ 3043238 h 6855220"/>
              <a:gd name="connsiteX84" fmla="*/ 3675856 w 9169400"/>
              <a:gd name="connsiteY84" fmla="*/ 3048000 h 6855220"/>
              <a:gd name="connsiteX85" fmla="*/ 3602038 w 9169400"/>
              <a:gd name="connsiteY85" fmla="*/ 3050381 h 6855220"/>
              <a:gd name="connsiteX86" fmla="*/ 3604419 w 9169400"/>
              <a:gd name="connsiteY86" fmla="*/ 3074194 h 6855220"/>
              <a:gd name="connsiteX87" fmla="*/ 3613944 w 9169400"/>
              <a:gd name="connsiteY87" fmla="*/ 3076575 h 6855220"/>
              <a:gd name="connsiteX88" fmla="*/ 3621088 w 9169400"/>
              <a:gd name="connsiteY88" fmla="*/ 3078956 h 6855220"/>
              <a:gd name="connsiteX89" fmla="*/ 3630613 w 9169400"/>
              <a:gd name="connsiteY89" fmla="*/ 3083719 h 6855220"/>
              <a:gd name="connsiteX90" fmla="*/ 3644900 w 9169400"/>
              <a:gd name="connsiteY90" fmla="*/ 3086100 h 6855220"/>
              <a:gd name="connsiteX91" fmla="*/ 3652044 w 9169400"/>
              <a:gd name="connsiteY91" fmla="*/ 3088481 h 6855220"/>
              <a:gd name="connsiteX92" fmla="*/ 3659188 w 9169400"/>
              <a:gd name="connsiteY92" fmla="*/ 3102769 h 6855220"/>
              <a:gd name="connsiteX93" fmla="*/ 3654425 w 9169400"/>
              <a:gd name="connsiteY93" fmla="*/ 3148013 h 6855220"/>
              <a:gd name="connsiteX94" fmla="*/ 3644900 w 9169400"/>
              <a:gd name="connsiteY94" fmla="*/ 3155156 h 6855220"/>
              <a:gd name="connsiteX95" fmla="*/ 3618706 w 9169400"/>
              <a:gd name="connsiteY95" fmla="*/ 3171825 h 6855220"/>
              <a:gd name="connsiteX96" fmla="*/ 3616325 w 9169400"/>
              <a:gd name="connsiteY96" fmla="*/ 3181350 h 6855220"/>
              <a:gd name="connsiteX97" fmla="*/ 3573463 w 9169400"/>
              <a:gd name="connsiteY97" fmla="*/ 3231356 h 6855220"/>
              <a:gd name="connsiteX98" fmla="*/ 3563938 w 9169400"/>
              <a:gd name="connsiteY98" fmla="*/ 3224213 h 6855220"/>
              <a:gd name="connsiteX99" fmla="*/ 3556794 w 9169400"/>
              <a:gd name="connsiteY99" fmla="*/ 3221831 h 6855220"/>
              <a:gd name="connsiteX100" fmla="*/ 3554413 w 9169400"/>
              <a:gd name="connsiteY100" fmla="*/ 3233738 h 6855220"/>
              <a:gd name="connsiteX101" fmla="*/ 3552031 w 9169400"/>
              <a:gd name="connsiteY101" fmla="*/ 3255169 h 6855220"/>
              <a:gd name="connsiteX102" fmla="*/ 3547269 w 9169400"/>
              <a:gd name="connsiteY102" fmla="*/ 3271838 h 6855220"/>
              <a:gd name="connsiteX103" fmla="*/ 3544888 w 9169400"/>
              <a:gd name="connsiteY103" fmla="*/ 3288506 h 6855220"/>
              <a:gd name="connsiteX104" fmla="*/ 3542506 w 9169400"/>
              <a:gd name="connsiteY104" fmla="*/ 3295650 h 6855220"/>
              <a:gd name="connsiteX105" fmla="*/ 3516313 w 9169400"/>
              <a:gd name="connsiteY105" fmla="*/ 3300413 h 6855220"/>
              <a:gd name="connsiteX106" fmla="*/ 3513931 w 9169400"/>
              <a:gd name="connsiteY106" fmla="*/ 3343275 h 6855220"/>
              <a:gd name="connsiteX107" fmla="*/ 3509169 w 9169400"/>
              <a:gd name="connsiteY107" fmla="*/ 3357563 h 6855220"/>
              <a:gd name="connsiteX108" fmla="*/ 3506788 w 9169400"/>
              <a:gd name="connsiteY108" fmla="*/ 3367088 h 6855220"/>
              <a:gd name="connsiteX109" fmla="*/ 3497263 w 9169400"/>
              <a:gd name="connsiteY109" fmla="*/ 3388519 h 6855220"/>
              <a:gd name="connsiteX110" fmla="*/ 3480594 w 9169400"/>
              <a:gd name="connsiteY110" fmla="*/ 3402806 h 6855220"/>
              <a:gd name="connsiteX111" fmla="*/ 3473450 w 9169400"/>
              <a:gd name="connsiteY111" fmla="*/ 3412331 h 6855220"/>
              <a:gd name="connsiteX112" fmla="*/ 3459163 w 9169400"/>
              <a:gd name="connsiteY112" fmla="*/ 3424238 h 6855220"/>
              <a:gd name="connsiteX113" fmla="*/ 3440113 w 9169400"/>
              <a:gd name="connsiteY113" fmla="*/ 3445669 h 6855220"/>
              <a:gd name="connsiteX114" fmla="*/ 3430588 w 9169400"/>
              <a:gd name="connsiteY114" fmla="*/ 3450431 h 6855220"/>
              <a:gd name="connsiteX115" fmla="*/ 3409156 w 9169400"/>
              <a:gd name="connsiteY115" fmla="*/ 3467100 h 6855220"/>
              <a:gd name="connsiteX116" fmla="*/ 3404394 w 9169400"/>
              <a:gd name="connsiteY116" fmla="*/ 3474244 h 6855220"/>
              <a:gd name="connsiteX117" fmla="*/ 3402013 w 9169400"/>
              <a:gd name="connsiteY117" fmla="*/ 3481388 h 6855220"/>
              <a:gd name="connsiteX118" fmla="*/ 3394869 w 9169400"/>
              <a:gd name="connsiteY118" fmla="*/ 3502819 h 6855220"/>
              <a:gd name="connsiteX119" fmla="*/ 3397250 w 9169400"/>
              <a:gd name="connsiteY119" fmla="*/ 3517106 h 6855220"/>
              <a:gd name="connsiteX120" fmla="*/ 3399631 w 9169400"/>
              <a:gd name="connsiteY120" fmla="*/ 3524250 h 6855220"/>
              <a:gd name="connsiteX121" fmla="*/ 3418681 w 9169400"/>
              <a:gd name="connsiteY121" fmla="*/ 3538538 h 6855220"/>
              <a:gd name="connsiteX122" fmla="*/ 3442494 w 9169400"/>
              <a:gd name="connsiteY122" fmla="*/ 3536156 h 6855220"/>
              <a:gd name="connsiteX123" fmla="*/ 3463925 w 9169400"/>
              <a:gd name="connsiteY123" fmla="*/ 3514725 h 6855220"/>
              <a:gd name="connsiteX124" fmla="*/ 3487738 w 9169400"/>
              <a:gd name="connsiteY124" fmla="*/ 3521869 h 6855220"/>
              <a:gd name="connsiteX125" fmla="*/ 3497263 w 9169400"/>
              <a:gd name="connsiteY125" fmla="*/ 3524250 h 6855220"/>
              <a:gd name="connsiteX126" fmla="*/ 3511550 w 9169400"/>
              <a:gd name="connsiteY126" fmla="*/ 3526631 h 6855220"/>
              <a:gd name="connsiteX127" fmla="*/ 3518694 w 9169400"/>
              <a:gd name="connsiteY127" fmla="*/ 3529013 h 6855220"/>
              <a:gd name="connsiteX128" fmla="*/ 3535363 w 9169400"/>
              <a:gd name="connsiteY128" fmla="*/ 3526631 h 6855220"/>
              <a:gd name="connsiteX129" fmla="*/ 3540125 w 9169400"/>
              <a:gd name="connsiteY129" fmla="*/ 3519488 h 6855220"/>
              <a:gd name="connsiteX130" fmla="*/ 3549650 w 9169400"/>
              <a:gd name="connsiteY130" fmla="*/ 3495675 h 6855220"/>
              <a:gd name="connsiteX131" fmla="*/ 3561556 w 9169400"/>
              <a:gd name="connsiteY131" fmla="*/ 3479006 h 6855220"/>
              <a:gd name="connsiteX132" fmla="*/ 3573463 w 9169400"/>
              <a:gd name="connsiteY132" fmla="*/ 3469481 h 6855220"/>
              <a:gd name="connsiteX133" fmla="*/ 3580606 w 9169400"/>
              <a:gd name="connsiteY133" fmla="*/ 3467100 h 6855220"/>
              <a:gd name="connsiteX134" fmla="*/ 3594894 w 9169400"/>
              <a:gd name="connsiteY134" fmla="*/ 3452813 h 6855220"/>
              <a:gd name="connsiteX135" fmla="*/ 3599656 w 9169400"/>
              <a:gd name="connsiteY135" fmla="*/ 3445669 h 6855220"/>
              <a:gd name="connsiteX136" fmla="*/ 3606800 w 9169400"/>
              <a:gd name="connsiteY136" fmla="*/ 3438525 h 6855220"/>
              <a:gd name="connsiteX137" fmla="*/ 3616325 w 9169400"/>
              <a:gd name="connsiteY137" fmla="*/ 3424238 h 6855220"/>
              <a:gd name="connsiteX138" fmla="*/ 3623469 w 9169400"/>
              <a:gd name="connsiteY138" fmla="*/ 3414713 h 6855220"/>
              <a:gd name="connsiteX139" fmla="*/ 3630613 w 9169400"/>
              <a:gd name="connsiteY139" fmla="*/ 3388519 h 6855220"/>
              <a:gd name="connsiteX140" fmla="*/ 3637756 w 9169400"/>
              <a:gd name="connsiteY140" fmla="*/ 3378994 h 6855220"/>
              <a:gd name="connsiteX141" fmla="*/ 3647281 w 9169400"/>
              <a:gd name="connsiteY141" fmla="*/ 3374231 h 6855220"/>
              <a:gd name="connsiteX142" fmla="*/ 3668713 w 9169400"/>
              <a:gd name="connsiteY142" fmla="*/ 3362325 h 6855220"/>
              <a:gd name="connsiteX143" fmla="*/ 3685381 w 9169400"/>
              <a:gd name="connsiteY143" fmla="*/ 3359944 h 6855220"/>
              <a:gd name="connsiteX144" fmla="*/ 3694906 w 9169400"/>
              <a:gd name="connsiteY144" fmla="*/ 3357563 h 6855220"/>
              <a:gd name="connsiteX145" fmla="*/ 3747294 w 9169400"/>
              <a:gd name="connsiteY145" fmla="*/ 3357563 h 6855220"/>
              <a:gd name="connsiteX146" fmla="*/ 3754438 w 9169400"/>
              <a:gd name="connsiteY146" fmla="*/ 3355181 h 6855220"/>
              <a:gd name="connsiteX147" fmla="*/ 3773488 w 9169400"/>
              <a:gd name="connsiteY147" fmla="*/ 3350419 h 6855220"/>
              <a:gd name="connsiteX148" fmla="*/ 3790156 w 9169400"/>
              <a:gd name="connsiteY148" fmla="*/ 3343275 h 6855220"/>
              <a:gd name="connsiteX149" fmla="*/ 3823494 w 9169400"/>
              <a:gd name="connsiteY149" fmla="*/ 3348038 h 6855220"/>
              <a:gd name="connsiteX150" fmla="*/ 3844925 w 9169400"/>
              <a:gd name="connsiteY150" fmla="*/ 3362325 h 6855220"/>
              <a:gd name="connsiteX151" fmla="*/ 3890169 w 9169400"/>
              <a:gd name="connsiteY151" fmla="*/ 3359944 h 6855220"/>
              <a:gd name="connsiteX152" fmla="*/ 3899694 w 9169400"/>
              <a:gd name="connsiteY152" fmla="*/ 3355181 h 6855220"/>
              <a:gd name="connsiteX153" fmla="*/ 3902075 w 9169400"/>
              <a:gd name="connsiteY153" fmla="*/ 3295650 h 6855220"/>
              <a:gd name="connsiteX154" fmla="*/ 3904456 w 9169400"/>
              <a:gd name="connsiteY154" fmla="*/ 3283744 h 6855220"/>
              <a:gd name="connsiteX155" fmla="*/ 3911600 w 9169400"/>
              <a:gd name="connsiteY155" fmla="*/ 3209925 h 6855220"/>
              <a:gd name="connsiteX156" fmla="*/ 3921125 w 9169400"/>
              <a:gd name="connsiteY156" fmla="*/ 3183731 h 6855220"/>
              <a:gd name="connsiteX157" fmla="*/ 3930650 w 9169400"/>
              <a:gd name="connsiteY157" fmla="*/ 3178969 h 6855220"/>
              <a:gd name="connsiteX158" fmla="*/ 3940175 w 9169400"/>
              <a:gd name="connsiteY158" fmla="*/ 3190875 h 6855220"/>
              <a:gd name="connsiteX159" fmla="*/ 3949700 w 9169400"/>
              <a:gd name="connsiteY159" fmla="*/ 3181350 h 6855220"/>
              <a:gd name="connsiteX160" fmla="*/ 3963988 w 9169400"/>
              <a:gd name="connsiteY160" fmla="*/ 3171825 h 6855220"/>
              <a:gd name="connsiteX161" fmla="*/ 3992563 w 9169400"/>
              <a:gd name="connsiteY161" fmla="*/ 3145631 h 6855220"/>
              <a:gd name="connsiteX162" fmla="*/ 4002088 w 9169400"/>
              <a:gd name="connsiteY162" fmla="*/ 3136106 h 6855220"/>
              <a:gd name="connsiteX163" fmla="*/ 4009231 w 9169400"/>
              <a:gd name="connsiteY163" fmla="*/ 3121819 h 6855220"/>
              <a:gd name="connsiteX164" fmla="*/ 4021138 w 9169400"/>
              <a:gd name="connsiteY164" fmla="*/ 3112294 h 6855220"/>
              <a:gd name="connsiteX165" fmla="*/ 4035425 w 9169400"/>
              <a:gd name="connsiteY165" fmla="*/ 3102769 h 6855220"/>
              <a:gd name="connsiteX166" fmla="*/ 4037806 w 9169400"/>
              <a:gd name="connsiteY166" fmla="*/ 3138488 h 6855220"/>
              <a:gd name="connsiteX167" fmla="*/ 4030663 w 9169400"/>
              <a:gd name="connsiteY167" fmla="*/ 3148013 h 6855220"/>
              <a:gd name="connsiteX168" fmla="*/ 4016375 w 9169400"/>
              <a:gd name="connsiteY168" fmla="*/ 3164681 h 6855220"/>
              <a:gd name="connsiteX169" fmla="*/ 4013994 w 9169400"/>
              <a:gd name="connsiteY169" fmla="*/ 3178969 h 6855220"/>
              <a:gd name="connsiteX170" fmla="*/ 4016375 w 9169400"/>
              <a:gd name="connsiteY170" fmla="*/ 3193256 h 6855220"/>
              <a:gd name="connsiteX171" fmla="*/ 4023519 w 9169400"/>
              <a:gd name="connsiteY171" fmla="*/ 3200400 h 6855220"/>
              <a:gd name="connsiteX172" fmla="*/ 4047331 w 9169400"/>
              <a:gd name="connsiteY172" fmla="*/ 3207544 h 6855220"/>
              <a:gd name="connsiteX173" fmla="*/ 4056856 w 9169400"/>
              <a:gd name="connsiteY173" fmla="*/ 3217069 h 6855220"/>
              <a:gd name="connsiteX174" fmla="*/ 4059238 w 9169400"/>
              <a:gd name="connsiteY174" fmla="*/ 3226594 h 6855220"/>
              <a:gd name="connsiteX175" fmla="*/ 4066381 w 9169400"/>
              <a:gd name="connsiteY175" fmla="*/ 3238500 h 6855220"/>
              <a:gd name="connsiteX176" fmla="*/ 4080669 w 9169400"/>
              <a:gd name="connsiteY176" fmla="*/ 3252788 h 6855220"/>
              <a:gd name="connsiteX177" fmla="*/ 4085431 w 9169400"/>
              <a:gd name="connsiteY177" fmla="*/ 3267075 h 6855220"/>
              <a:gd name="connsiteX178" fmla="*/ 4087813 w 9169400"/>
              <a:gd name="connsiteY178" fmla="*/ 3274219 h 6855220"/>
              <a:gd name="connsiteX179" fmla="*/ 4094956 w 9169400"/>
              <a:gd name="connsiteY179" fmla="*/ 3288506 h 6855220"/>
              <a:gd name="connsiteX180" fmla="*/ 4090194 w 9169400"/>
              <a:gd name="connsiteY180" fmla="*/ 3336131 h 6855220"/>
              <a:gd name="connsiteX181" fmla="*/ 4085431 w 9169400"/>
              <a:gd name="connsiteY181" fmla="*/ 3343275 h 6855220"/>
              <a:gd name="connsiteX182" fmla="*/ 4085431 w 9169400"/>
              <a:gd name="connsiteY182" fmla="*/ 3369469 h 6855220"/>
              <a:gd name="connsiteX183" fmla="*/ 4094956 w 9169400"/>
              <a:gd name="connsiteY183" fmla="*/ 3374231 h 6855220"/>
              <a:gd name="connsiteX184" fmla="*/ 4209256 w 9169400"/>
              <a:gd name="connsiteY184" fmla="*/ 3367088 h 6855220"/>
              <a:gd name="connsiteX185" fmla="*/ 4304506 w 9169400"/>
              <a:gd name="connsiteY185" fmla="*/ 3369469 h 6855220"/>
              <a:gd name="connsiteX186" fmla="*/ 4323556 w 9169400"/>
              <a:gd name="connsiteY186" fmla="*/ 3364706 h 6855220"/>
              <a:gd name="connsiteX187" fmla="*/ 4333081 w 9169400"/>
              <a:gd name="connsiteY187" fmla="*/ 3350419 h 6855220"/>
              <a:gd name="connsiteX188" fmla="*/ 4333081 w 9169400"/>
              <a:gd name="connsiteY188" fmla="*/ 3317081 h 6855220"/>
              <a:gd name="connsiteX189" fmla="*/ 4328319 w 9169400"/>
              <a:gd name="connsiteY189" fmla="*/ 3309938 h 6855220"/>
              <a:gd name="connsiteX190" fmla="*/ 4325938 w 9169400"/>
              <a:gd name="connsiteY190" fmla="*/ 3300413 h 6855220"/>
              <a:gd name="connsiteX191" fmla="*/ 4330700 w 9169400"/>
              <a:gd name="connsiteY191" fmla="*/ 3290888 h 6855220"/>
              <a:gd name="connsiteX192" fmla="*/ 4337844 w 9169400"/>
              <a:gd name="connsiteY192" fmla="*/ 3288506 h 6855220"/>
              <a:gd name="connsiteX193" fmla="*/ 4349750 w 9169400"/>
              <a:gd name="connsiteY193" fmla="*/ 3286125 h 6855220"/>
              <a:gd name="connsiteX194" fmla="*/ 4364038 w 9169400"/>
              <a:gd name="connsiteY194" fmla="*/ 3283744 h 6855220"/>
              <a:gd name="connsiteX195" fmla="*/ 4375944 w 9169400"/>
              <a:gd name="connsiteY195" fmla="*/ 3278981 h 6855220"/>
              <a:gd name="connsiteX196" fmla="*/ 4387850 w 9169400"/>
              <a:gd name="connsiteY196" fmla="*/ 3276600 h 6855220"/>
              <a:gd name="connsiteX197" fmla="*/ 4385469 w 9169400"/>
              <a:gd name="connsiteY197" fmla="*/ 3262313 h 6855220"/>
              <a:gd name="connsiteX198" fmla="*/ 4368800 w 9169400"/>
              <a:gd name="connsiteY198" fmla="*/ 3245644 h 6855220"/>
              <a:gd name="connsiteX199" fmla="*/ 4361656 w 9169400"/>
              <a:gd name="connsiteY199" fmla="*/ 3240881 h 6855220"/>
              <a:gd name="connsiteX200" fmla="*/ 4342606 w 9169400"/>
              <a:gd name="connsiteY200" fmla="*/ 3238500 h 6855220"/>
              <a:gd name="connsiteX201" fmla="*/ 4335463 w 9169400"/>
              <a:gd name="connsiteY201" fmla="*/ 3236119 h 6855220"/>
              <a:gd name="connsiteX202" fmla="*/ 4314031 w 9169400"/>
              <a:gd name="connsiteY202" fmla="*/ 3217069 h 6855220"/>
              <a:gd name="connsiteX203" fmla="*/ 4309269 w 9169400"/>
              <a:gd name="connsiteY203" fmla="*/ 3207544 h 6855220"/>
              <a:gd name="connsiteX204" fmla="*/ 4299744 w 9169400"/>
              <a:gd name="connsiteY204" fmla="*/ 3195638 h 6855220"/>
              <a:gd name="connsiteX205" fmla="*/ 4309269 w 9169400"/>
              <a:gd name="connsiteY205" fmla="*/ 3181350 h 6855220"/>
              <a:gd name="connsiteX206" fmla="*/ 4314031 w 9169400"/>
              <a:gd name="connsiteY206" fmla="*/ 3164681 h 6855220"/>
              <a:gd name="connsiteX207" fmla="*/ 4318794 w 9169400"/>
              <a:gd name="connsiteY207" fmla="*/ 3148013 h 6855220"/>
              <a:gd name="connsiteX208" fmla="*/ 4325938 w 9169400"/>
              <a:gd name="connsiteY208" fmla="*/ 3145631 h 6855220"/>
              <a:gd name="connsiteX209" fmla="*/ 4430713 w 9169400"/>
              <a:gd name="connsiteY209" fmla="*/ 3140869 h 6855220"/>
              <a:gd name="connsiteX210" fmla="*/ 4433094 w 9169400"/>
              <a:gd name="connsiteY210" fmla="*/ 3200400 h 6855220"/>
              <a:gd name="connsiteX211" fmla="*/ 4445000 w 9169400"/>
              <a:gd name="connsiteY211" fmla="*/ 3212306 h 6855220"/>
              <a:gd name="connsiteX212" fmla="*/ 4449763 w 9169400"/>
              <a:gd name="connsiteY212" fmla="*/ 3219450 h 6855220"/>
              <a:gd name="connsiteX213" fmla="*/ 4459288 w 9169400"/>
              <a:gd name="connsiteY213" fmla="*/ 3224213 h 6855220"/>
              <a:gd name="connsiteX214" fmla="*/ 4478338 w 9169400"/>
              <a:gd name="connsiteY214" fmla="*/ 3226594 h 6855220"/>
              <a:gd name="connsiteX215" fmla="*/ 4521200 w 9169400"/>
              <a:gd name="connsiteY215" fmla="*/ 3231356 h 6855220"/>
              <a:gd name="connsiteX216" fmla="*/ 4525963 w 9169400"/>
              <a:gd name="connsiteY216" fmla="*/ 3255169 h 6855220"/>
              <a:gd name="connsiteX217" fmla="*/ 4530725 w 9169400"/>
              <a:gd name="connsiteY217" fmla="*/ 3264694 h 6855220"/>
              <a:gd name="connsiteX218" fmla="*/ 4545013 w 9169400"/>
              <a:gd name="connsiteY218" fmla="*/ 3269456 h 6855220"/>
              <a:gd name="connsiteX219" fmla="*/ 4623594 w 9169400"/>
              <a:gd name="connsiteY219" fmla="*/ 3255169 h 6855220"/>
              <a:gd name="connsiteX220" fmla="*/ 4621213 w 9169400"/>
              <a:gd name="connsiteY220" fmla="*/ 3231356 h 6855220"/>
              <a:gd name="connsiteX221" fmla="*/ 4633119 w 9169400"/>
              <a:gd name="connsiteY221" fmla="*/ 3224213 h 6855220"/>
              <a:gd name="connsiteX222" fmla="*/ 4749800 w 9169400"/>
              <a:gd name="connsiteY222" fmla="*/ 3226594 h 6855220"/>
              <a:gd name="connsiteX223" fmla="*/ 4754563 w 9169400"/>
              <a:gd name="connsiteY223" fmla="*/ 3236119 h 6855220"/>
              <a:gd name="connsiteX224" fmla="*/ 4759325 w 9169400"/>
              <a:gd name="connsiteY224" fmla="*/ 3257550 h 6855220"/>
              <a:gd name="connsiteX225" fmla="*/ 4771231 w 9169400"/>
              <a:gd name="connsiteY225" fmla="*/ 3264694 h 6855220"/>
              <a:gd name="connsiteX226" fmla="*/ 4773613 w 9169400"/>
              <a:gd name="connsiteY226" fmla="*/ 3276600 h 6855220"/>
              <a:gd name="connsiteX227" fmla="*/ 4809331 w 9169400"/>
              <a:gd name="connsiteY227" fmla="*/ 3293269 h 6855220"/>
              <a:gd name="connsiteX228" fmla="*/ 4816475 w 9169400"/>
              <a:gd name="connsiteY228" fmla="*/ 3300413 h 6855220"/>
              <a:gd name="connsiteX229" fmla="*/ 4828381 w 9169400"/>
              <a:gd name="connsiteY229" fmla="*/ 3319463 h 6855220"/>
              <a:gd name="connsiteX230" fmla="*/ 4835525 w 9169400"/>
              <a:gd name="connsiteY230" fmla="*/ 3324225 h 6855220"/>
              <a:gd name="connsiteX231" fmla="*/ 4864100 w 9169400"/>
              <a:gd name="connsiteY231" fmla="*/ 3326606 h 6855220"/>
              <a:gd name="connsiteX232" fmla="*/ 4906963 w 9169400"/>
              <a:gd name="connsiteY232" fmla="*/ 3324225 h 6855220"/>
              <a:gd name="connsiteX233" fmla="*/ 4914106 w 9169400"/>
              <a:gd name="connsiteY233" fmla="*/ 3317081 h 6855220"/>
              <a:gd name="connsiteX234" fmla="*/ 4909344 w 9169400"/>
              <a:gd name="connsiteY234" fmla="*/ 3283744 h 6855220"/>
              <a:gd name="connsiteX235" fmla="*/ 4904581 w 9169400"/>
              <a:gd name="connsiteY235" fmla="*/ 3271838 h 6855220"/>
              <a:gd name="connsiteX236" fmla="*/ 4897438 w 9169400"/>
              <a:gd name="connsiteY236" fmla="*/ 3262313 h 6855220"/>
              <a:gd name="connsiteX237" fmla="*/ 4899819 w 9169400"/>
              <a:gd name="connsiteY237" fmla="*/ 3231356 h 6855220"/>
              <a:gd name="connsiteX238" fmla="*/ 4909344 w 9169400"/>
              <a:gd name="connsiteY238" fmla="*/ 3228975 h 6855220"/>
              <a:gd name="connsiteX239" fmla="*/ 4930775 w 9169400"/>
              <a:gd name="connsiteY239" fmla="*/ 3219450 h 6855220"/>
              <a:gd name="connsiteX240" fmla="*/ 4933156 w 9169400"/>
              <a:gd name="connsiteY240" fmla="*/ 3198019 h 6855220"/>
              <a:gd name="connsiteX241" fmla="*/ 4935538 w 9169400"/>
              <a:gd name="connsiteY241" fmla="*/ 3174206 h 6855220"/>
              <a:gd name="connsiteX242" fmla="*/ 4937919 w 9169400"/>
              <a:gd name="connsiteY242" fmla="*/ 3162300 h 6855220"/>
              <a:gd name="connsiteX243" fmla="*/ 4935538 w 9169400"/>
              <a:gd name="connsiteY243" fmla="*/ 3143250 h 6855220"/>
              <a:gd name="connsiteX244" fmla="*/ 4914106 w 9169400"/>
              <a:gd name="connsiteY244" fmla="*/ 3136106 h 6855220"/>
              <a:gd name="connsiteX245" fmla="*/ 4895056 w 9169400"/>
              <a:gd name="connsiteY245" fmla="*/ 3133725 h 6855220"/>
              <a:gd name="connsiteX246" fmla="*/ 4868863 w 9169400"/>
              <a:gd name="connsiteY246" fmla="*/ 3126581 h 6855220"/>
              <a:gd name="connsiteX247" fmla="*/ 4856956 w 9169400"/>
              <a:gd name="connsiteY247" fmla="*/ 3124200 h 6855220"/>
              <a:gd name="connsiteX248" fmla="*/ 4835525 w 9169400"/>
              <a:gd name="connsiteY248" fmla="*/ 3114675 h 6855220"/>
              <a:gd name="connsiteX249" fmla="*/ 4821238 w 9169400"/>
              <a:gd name="connsiteY249" fmla="*/ 3107531 h 6855220"/>
              <a:gd name="connsiteX250" fmla="*/ 4814094 w 9169400"/>
              <a:gd name="connsiteY250" fmla="*/ 3100388 h 6855220"/>
              <a:gd name="connsiteX251" fmla="*/ 4804569 w 9169400"/>
              <a:gd name="connsiteY251" fmla="*/ 3081338 h 6855220"/>
              <a:gd name="connsiteX252" fmla="*/ 4799806 w 9169400"/>
              <a:gd name="connsiteY252" fmla="*/ 3052763 h 6855220"/>
              <a:gd name="connsiteX253" fmla="*/ 4787900 w 9169400"/>
              <a:gd name="connsiteY253" fmla="*/ 3033713 h 6855220"/>
              <a:gd name="connsiteX254" fmla="*/ 4780756 w 9169400"/>
              <a:gd name="connsiteY254" fmla="*/ 3026569 h 6855220"/>
              <a:gd name="connsiteX255" fmla="*/ 4773613 w 9169400"/>
              <a:gd name="connsiteY255" fmla="*/ 3017044 h 6855220"/>
              <a:gd name="connsiteX256" fmla="*/ 4771231 w 9169400"/>
              <a:gd name="connsiteY256" fmla="*/ 3007519 h 6855220"/>
              <a:gd name="connsiteX257" fmla="*/ 4766469 w 9169400"/>
              <a:gd name="connsiteY257" fmla="*/ 2993231 h 6855220"/>
              <a:gd name="connsiteX258" fmla="*/ 4761706 w 9169400"/>
              <a:gd name="connsiteY258" fmla="*/ 2971800 h 6855220"/>
              <a:gd name="connsiteX259" fmla="*/ 4749800 w 9169400"/>
              <a:gd name="connsiteY259" fmla="*/ 2943225 h 6855220"/>
              <a:gd name="connsiteX260" fmla="*/ 4730750 w 9169400"/>
              <a:gd name="connsiteY260" fmla="*/ 2938463 h 6855220"/>
              <a:gd name="connsiteX261" fmla="*/ 4716463 w 9169400"/>
              <a:gd name="connsiteY261" fmla="*/ 2919413 h 6855220"/>
              <a:gd name="connsiteX262" fmla="*/ 4702175 w 9169400"/>
              <a:gd name="connsiteY262" fmla="*/ 2907506 h 6855220"/>
              <a:gd name="connsiteX263" fmla="*/ 4690269 w 9169400"/>
              <a:gd name="connsiteY263" fmla="*/ 2893219 h 6855220"/>
              <a:gd name="connsiteX264" fmla="*/ 4668838 w 9169400"/>
              <a:gd name="connsiteY264" fmla="*/ 2876550 h 6855220"/>
              <a:gd name="connsiteX265" fmla="*/ 4661694 w 9169400"/>
              <a:gd name="connsiteY265" fmla="*/ 2864644 h 6855220"/>
              <a:gd name="connsiteX266" fmla="*/ 4675981 w 9169400"/>
              <a:gd name="connsiteY266" fmla="*/ 2852738 h 6855220"/>
              <a:gd name="connsiteX267" fmla="*/ 4692650 w 9169400"/>
              <a:gd name="connsiteY267" fmla="*/ 2836069 h 6855220"/>
              <a:gd name="connsiteX268" fmla="*/ 4704556 w 9169400"/>
              <a:gd name="connsiteY268" fmla="*/ 2817019 h 6855220"/>
              <a:gd name="connsiteX269" fmla="*/ 4709319 w 9169400"/>
              <a:gd name="connsiteY269" fmla="*/ 2809875 h 6855220"/>
              <a:gd name="connsiteX270" fmla="*/ 4714081 w 9169400"/>
              <a:gd name="connsiteY270" fmla="*/ 2788444 h 6855220"/>
              <a:gd name="connsiteX271" fmla="*/ 4718844 w 9169400"/>
              <a:gd name="connsiteY271" fmla="*/ 2774156 h 6855220"/>
              <a:gd name="connsiteX272" fmla="*/ 4716463 w 9169400"/>
              <a:gd name="connsiteY272" fmla="*/ 2757488 h 6855220"/>
              <a:gd name="connsiteX273" fmla="*/ 4702175 w 9169400"/>
              <a:gd name="connsiteY273" fmla="*/ 2745581 h 6855220"/>
              <a:gd name="connsiteX274" fmla="*/ 4692650 w 9169400"/>
              <a:gd name="connsiteY274" fmla="*/ 2736056 h 6855220"/>
              <a:gd name="connsiteX275" fmla="*/ 4690269 w 9169400"/>
              <a:gd name="connsiteY275" fmla="*/ 2728913 h 6855220"/>
              <a:gd name="connsiteX276" fmla="*/ 4685506 w 9169400"/>
              <a:gd name="connsiteY276" fmla="*/ 2671763 h 6855220"/>
              <a:gd name="connsiteX277" fmla="*/ 4716463 w 9169400"/>
              <a:gd name="connsiteY277" fmla="*/ 2669381 h 6855220"/>
              <a:gd name="connsiteX278" fmla="*/ 4723606 w 9169400"/>
              <a:gd name="connsiteY278" fmla="*/ 2621756 h 6855220"/>
              <a:gd name="connsiteX279" fmla="*/ 4725988 w 9169400"/>
              <a:gd name="connsiteY279" fmla="*/ 2600325 h 6855220"/>
              <a:gd name="connsiteX280" fmla="*/ 4733131 w 9169400"/>
              <a:gd name="connsiteY280" fmla="*/ 2586038 h 6855220"/>
              <a:gd name="connsiteX281" fmla="*/ 4740275 w 9169400"/>
              <a:gd name="connsiteY281" fmla="*/ 2583656 h 6855220"/>
              <a:gd name="connsiteX282" fmla="*/ 4809331 w 9169400"/>
              <a:gd name="connsiteY282" fmla="*/ 2581275 h 6855220"/>
              <a:gd name="connsiteX283" fmla="*/ 4821238 w 9169400"/>
              <a:gd name="connsiteY283" fmla="*/ 2571750 h 6855220"/>
              <a:gd name="connsiteX284" fmla="*/ 4833144 w 9169400"/>
              <a:gd name="connsiteY284" fmla="*/ 2566988 h 6855220"/>
              <a:gd name="connsiteX285" fmla="*/ 4906963 w 9169400"/>
              <a:gd name="connsiteY285" fmla="*/ 2574131 h 6855220"/>
              <a:gd name="connsiteX286" fmla="*/ 4923631 w 9169400"/>
              <a:gd name="connsiteY286" fmla="*/ 2576513 h 6855220"/>
              <a:gd name="connsiteX287" fmla="*/ 4987925 w 9169400"/>
              <a:gd name="connsiteY287" fmla="*/ 2571750 h 6855220"/>
              <a:gd name="connsiteX288" fmla="*/ 4983163 w 9169400"/>
              <a:gd name="connsiteY288" fmla="*/ 2564606 h 6855220"/>
              <a:gd name="connsiteX289" fmla="*/ 4964113 w 9169400"/>
              <a:gd name="connsiteY289" fmla="*/ 2552700 h 6855220"/>
              <a:gd name="connsiteX290" fmla="*/ 4947444 w 9169400"/>
              <a:gd name="connsiteY290" fmla="*/ 2538413 h 6855220"/>
              <a:gd name="connsiteX291" fmla="*/ 4942681 w 9169400"/>
              <a:gd name="connsiteY291" fmla="*/ 2531269 h 6855220"/>
              <a:gd name="connsiteX292" fmla="*/ 4935538 w 9169400"/>
              <a:gd name="connsiteY292" fmla="*/ 2502694 h 6855220"/>
              <a:gd name="connsiteX293" fmla="*/ 4926013 w 9169400"/>
              <a:gd name="connsiteY293" fmla="*/ 2497931 h 6855220"/>
              <a:gd name="connsiteX294" fmla="*/ 4918869 w 9169400"/>
              <a:gd name="connsiteY294" fmla="*/ 2490788 h 6855220"/>
              <a:gd name="connsiteX295" fmla="*/ 4926013 w 9169400"/>
              <a:gd name="connsiteY295" fmla="*/ 2459831 h 6855220"/>
              <a:gd name="connsiteX296" fmla="*/ 4935538 w 9169400"/>
              <a:gd name="connsiteY296" fmla="*/ 2455069 h 6855220"/>
              <a:gd name="connsiteX297" fmla="*/ 4942681 w 9169400"/>
              <a:gd name="connsiteY297" fmla="*/ 2450306 h 6855220"/>
              <a:gd name="connsiteX298" fmla="*/ 4952206 w 9169400"/>
              <a:gd name="connsiteY298" fmla="*/ 2445544 h 6855220"/>
              <a:gd name="connsiteX299" fmla="*/ 4964113 w 9169400"/>
              <a:gd name="connsiteY299" fmla="*/ 2436019 h 6855220"/>
              <a:gd name="connsiteX300" fmla="*/ 4968875 w 9169400"/>
              <a:gd name="connsiteY300" fmla="*/ 2426494 h 6855220"/>
              <a:gd name="connsiteX301" fmla="*/ 4961731 w 9169400"/>
              <a:gd name="connsiteY301" fmla="*/ 2395538 h 6855220"/>
              <a:gd name="connsiteX302" fmla="*/ 4956969 w 9169400"/>
              <a:gd name="connsiteY302" fmla="*/ 2381250 h 6855220"/>
              <a:gd name="connsiteX303" fmla="*/ 4959350 w 9169400"/>
              <a:gd name="connsiteY303" fmla="*/ 2374106 h 6855220"/>
              <a:gd name="connsiteX304" fmla="*/ 4964113 w 9169400"/>
              <a:gd name="connsiteY304" fmla="*/ 2366963 h 6855220"/>
              <a:gd name="connsiteX305" fmla="*/ 4968875 w 9169400"/>
              <a:gd name="connsiteY305" fmla="*/ 2357438 h 6855220"/>
              <a:gd name="connsiteX306" fmla="*/ 4961731 w 9169400"/>
              <a:gd name="connsiteY306" fmla="*/ 2316956 h 6855220"/>
              <a:gd name="connsiteX307" fmla="*/ 4954588 w 9169400"/>
              <a:gd name="connsiteY307" fmla="*/ 2309813 h 6855220"/>
              <a:gd name="connsiteX308" fmla="*/ 4928394 w 9169400"/>
              <a:gd name="connsiteY308" fmla="*/ 2307431 h 6855220"/>
              <a:gd name="connsiteX309" fmla="*/ 4921250 w 9169400"/>
              <a:gd name="connsiteY309" fmla="*/ 2283619 h 6855220"/>
              <a:gd name="connsiteX310" fmla="*/ 4918869 w 9169400"/>
              <a:gd name="connsiteY310" fmla="*/ 2259806 h 6855220"/>
              <a:gd name="connsiteX311" fmla="*/ 4904581 w 9169400"/>
              <a:gd name="connsiteY311" fmla="*/ 2252663 h 6855220"/>
              <a:gd name="connsiteX312" fmla="*/ 0 w 9169400"/>
              <a:gd name="connsiteY312" fmla="*/ 0 h 6855220"/>
              <a:gd name="connsiteX313" fmla="*/ 9169400 w 9169400"/>
              <a:gd name="connsiteY313" fmla="*/ 0 h 6855220"/>
              <a:gd name="connsiteX314" fmla="*/ 9169400 w 9169400"/>
              <a:gd name="connsiteY314" fmla="*/ 6855220 h 6855220"/>
              <a:gd name="connsiteX315" fmla="*/ 0 w 9169400"/>
              <a:gd name="connsiteY315" fmla="*/ 6855220 h 685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</a:cxnLst>
            <a:rect l="l" t="t" r="r" b="b"/>
            <a:pathLst>
              <a:path w="9169400" h="6855220">
                <a:moveTo>
                  <a:pt x="4904581" y="2252663"/>
                </a:moveTo>
                <a:cubicBezTo>
                  <a:pt x="4899025" y="2255044"/>
                  <a:pt x="4893013" y="2256561"/>
                  <a:pt x="4887913" y="2259806"/>
                </a:cubicBezTo>
                <a:cubicBezTo>
                  <a:pt x="4884125" y="2262217"/>
                  <a:pt x="4880569" y="2265406"/>
                  <a:pt x="4878388" y="2269331"/>
                </a:cubicBezTo>
                <a:cubicBezTo>
                  <a:pt x="4865249" y="2292981"/>
                  <a:pt x="4892307" y="2268700"/>
                  <a:pt x="4871244" y="2300288"/>
                </a:cubicBezTo>
                <a:cubicBezTo>
                  <a:pt x="4869656" y="2302669"/>
                  <a:pt x="4868395" y="2305304"/>
                  <a:pt x="4866481" y="2307431"/>
                </a:cubicBezTo>
                <a:cubicBezTo>
                  <a:pt x="4861225" y="2313271"/>
                  <a:pt x="4854172" y="2317562"/>
                  <a:pt x="4849813" y="2324100"/>
                </a:cubicBezTo>
                <a:cubicBezTo>
                  <a:pt x="4839446" y="2339650"/>
                  <a:pt x="4847074" y="2329220"/>
                  <a:pt x="4823619" y="2352675"/>
                </a:cubicBezTo>
                <a:cubicBezTo>
                  <a:pt x="4814700" y="2361594"/>
                  <a:pt x="4819670" y="2358754"/>
                  <a:pt x="4809331" y="2362200"/>
                </a:cubicBezTo>
                <a:cubicBezTo>
                  <a:pt x="4797186" y="2371309"/>
                  <a:pt x="4785384" y="2380116"/>
                  <a:pt x="4771231" y="2386013"/>
                </a:cubicBezTo>
                <a:cubicBezTo>
                  <a:pt x="4764023" y="2389016"/>
                  <a:pt x="4754046" y="2390567"/>
                  <a:pt x="4747419" y="2395538"/>
                </a:cubicBezTo>
                <a:cubicBezTo>
                  <a:pt x="4743827" y="2398232"/>
                  <a:pt x="4741069" y="2401888"/>
                  <a:pt x="4737894" y="2405063"/>
                </a:cubicBezTo>
                <a:cubicBezTo>
                  <a:pt x="4737100" y="2407444"/>
                  <a:pt x="4736635" y="2409961"/>
                  <a:pt x="4735513" y="2412206"/>
                </a:cubicBezTo>
                <a:cubicBezTo>
                  <a:pt x="4734233" y="2414766"/>
                  <a:pt x="4730238" y="2416534"/>
                  <a:pt x="4730750" y="2419350"/>
                </a:cubicBezTo>
                <a:cubicBezTo>
                  <a:pt x="4732020" y="2426335"/>
                  <a:pt x="4738553" y="2431512"/>
                  <a:pt x="4740275" y="2438400"/>
                </a:cubicBezTo>
                <a:lnTo>
                  <a:pt x="4742656" y="2447925"/>
                </a:lnTo>
                <a:cubicBezTo>
                  <a:pt x="4739481" y="2451100"/>
                  <a:pt x="4736053" y="2454041"/>
                  <a:pt x="4733131" y="2457450"/>
                </a:cubicBezTo>
                <a:cubicBezTo>
                  <a:pt x="4731269" y="2459623"/>
                  <a:pt x="4730393" y="2462570"/>
                  <a:pt x="4728369" y="2464594"/>
                </a:cubicBezTo>
                <a:cubicBezTo>
                  <a:pt x="4726345" y="2466618"/>
                  <a:pt x="4723515" y="2467639"/>
                  <a:pt x="4721225" y="2469356"/>
                </a:cubicBezTo>
                <a:cubicBezTo>
                  <a:pt x="4717159" y="2472405"/>
                  <a:pt x="4713080" y="2475462"/>
                  <a:pt x="4709319" y="2478881"/>
                </a:cubicBezTo>
                <a:cubicBezTo>
                  <a:pt x="4704335" y="2483412"/>
                  <a:pt x="4695031" y="2493169"/>
                  <a:pt x="4695031" y="2493169"/>
                </a:cubicBezTo>
                <a:cubicBezTo>
                  <a:pt x="4689369" y="2510156"/>
                  <a:pt x="4697398" y="2489619"/>
                  <a:pt x="4685506" y="2507456"/>
                </a:cubicBezTo>
                <a:cubicBezTo>
                  <a:pt x="4684114" y="2509545"/>
                  <a:pt x="4684344" y="2512406"/>
                  <a:pt x="4683125" y="2514600"/>
                </a:cubicBezTo>
                <a:cubicBezTo>
                  <a:pt x="4674954" y="2529309"/>
                  <a:pt x="4676892" y="2526694"/>
                  <a:pt x="4666456" y="2533650"/>
                </a:cubicBezTo>
                <a:cubicBezTo>
                  <a:pt x="4661361" y="2541293"/>
                  <a:pt x="4655550" y="2552034"/>
                  <a:pt x="4647406" y="2557463"/>
                </a:cubicBezTo>
                <a:cubicBezTo>
                  <a:pt x="4643850" y="2559834"/>
                  <a:pt x="4639323" y="2560313"/>
                  <a:pt x="4635500" y="2562225"/>
                </a:cubicBezTo>
                <a:cubicBezTo>
                  <a:pt x="4631360" y="2564295"/>
                  <a:pt x="4627297" y="2566592"/>
                  <a:pt x="4623594" y="2569369"/>
                </a:cubicBezTo>
                <a:cubicBezTo>
                  <a:pt x="4620900" y="2571390"/>
                  <a:pt x="4619252" y="2574645"/>
                  <a:pt x="4616450" y="2576513"/>
                </a:cubicBezTo>
                <a:cubicBezTo>
                  <a:pt x="4614401" y="2577879"/>
                  <a:pt x="4601051" y="2580958"/>
                  <a:pt x="4599781" y="2581275"/>
                </a:cubicBezTo>
                <a:cubicBezTo>
                  <a:pt x="4595812" y="2583656"/>
                  <a:pt x="4591800" y="2585966"/>
                  <a:pt x="4587875" y="2588419"/>
                </a:cubicBezTo>
                <a:cubicBezTo>
                  <a:pt x="4585448" y="2589936"/>
                  <a:pt x="4583291" y="2591901"/>
                  <a:pt x="4580731" y="2593181"/>
                </a:cubicBezTo>
                <a:cubicBezTo>
                  <a:pt x="4561014" y="2603040"/>
                  <a:pt x="4586918" y="2586677"/>
                  <a:pt x="4566444" y="2600325"/>
                </a:cubicBezTo>
                <a:cubicBezTo>
                  <a:pt x="4563269" y="2599531"/>
                  <a:pt x="4559600" y="2599821"/>
                  <a:pt x="4556919" y="2597944"/>
                </a:cubicBezTo>
                <a:cubicBezTo>
                  <a:pt x="4529249" y="2578575"/>
                  <a:pt x="4554543" y="2586634"/>
                  <a:pt x="4533106" y="2581275"/>
                </a:cubicBezTo>
                <a:cubicBezTo>
                  <a:pt x="4525169" y="2582863"/>
                  <a:pt x="4515840" y="2581277"/>
                  <a:pt x="4509294" y="2586038"/>
                </a:cubicBezTo>
                <a:cubicBezTo>
                  <a:pt x="4505389" y="2588878"/>
                  <a:pt x="4508440" y="2595745"/>
                  <a:pt x="4506913" y="2600325"/>
                </a:cubicBezTo>
                <a:cubicBezTo>
                  <a:pt x="4506008" y="2603040"/>
                  <a:pt x="4503570" y="2604984"/>
                  <a:pt x="4502150" y="2607469"/>
                </a:cubicBezTo>
                <a:cubicBezTo>
                  <a:pt x="4489253" y="2630040"/>
                  <a:pt x="4508000" y="2602052"/>
                  <a:pt x="4487863" y="2628900"/>
                </a:cubicBezTo>
                <a:cubicBezTo>
                  <a:pt x="4486146" y="2631190"/>
                  <a:pt x="4485124" y="2634020"/>
                  <a:pt x="4483100" y="2636044"/>
                </a:cubicBezTo>
                <a:cubicBezTo>
                  <a:pt x="4478485" y="2640658"/>
                  <a:pt x="4474621" y="2641251"/>
                  <a:pt x="4468813" y="2643188"/>
                </a:cubicBezTo>
                <a:cubicBezTo>
                  <a:pt x="4454478" y="2662301"/>
                  <a:pt x="4469746" y="2644903"/>
                  <a:pt x="4452144" y="2657475"/>
                </a:cubicBezTo>
                <a:cubicBezTo>
                  <a:pt x="4449404" y="2659432"/>
                  <a:pt x="4447740" y="2662662"/>
                  <a:pt x="4445000" y="2664619"/>
                </a:cubicBezTo>
                <a:cubicBezTo>
                  <a:pt x="4442111" y="2666682"/>
                  <a:pt x="4438485" y="2667500"/>
                  <a:pt x="4435475" y="2669381"/>
                </a:cubicBezTo>
                <a:cubicBezTo>
                  <a:pt x="4432109" y="2671484"/>
                  <a:pt x="4429378" y="2674525"/>
                  <a:pt x="4425950" y="2676525"/>
                </a:cubicBezTo>
                <a:cubicBezTo>
                  <a:pt x="4411752" y="2684807"/>
                  <a:pt x="4411126" y="2684642"/>
                  <a:pt x="4399756" y="2688431"/>
                </a:cubicBezTo>
                <a:cubicBezTo>
                  <a:pt x="4391025" y="2687637"/>
                  <a:pt x="4382270" y="2687074"/>
                  <a:pt x="4373563" y="2686050"/>
                </a:cubicBezTo>
                <a:cubicBezTo>
                  <a:pt x="4368768" y="2685486"/>
                  <a:pt x="4364103" y="2683669"/>
                  <a:pt x="4359275" y="2683669"/>
                </a:cubicBezTo>
                <a:cubicBezTo>
                  <a:pt x="4353662" y="2683669"/>
                  <a:pt x="4348162" y="2685256"/>
                  <a:pt x="4342606" y="2686050"/>
                </a:cubicBezTo>
                <a:cubicBezTo>
                  <a:pt x="4341019" y="2688431"/>
                  <a:pt x="4338849" y="2690514"/>
                  <a:pt x="4337844" y="2693194"/>
                </a:cubicBezTo>
                <a:cubicBezTo>
                  <a:pt x="4336423" y="2696984"/>
                  <a:pt x="4337471" y="2701586"/>
                  <a:pt x="4335463" y="2705100"/>
                </a:cubicBezTo>
                <a:cubicBezTo>
                  <a:pt x="4334116" y="2707457"/>
                  <a:pt x="4320026" y="2714009"/>
                  <a:pt x="4318794" y="2714625"/>
                </a:cubicBezTo>
                <a:lnTo>
                  <a:pt x="4294981" y="2738438"/>
                </a:lnTo>
                <a:cubicBezTo>
                  <a:pt x="4292600" y="2740819"/>
                  <a:pt x="4290850" y="2744075"/>
                  <a:pt x="4287838" y="2745581"/>
                </a:cubicBezTo>
                <a:cubicBezTo>
                  <a:pt x="4279533" y="2749734"/>
                  <a:pt x="4275536" y="2752063"/>
                  <a:pt x="4266406" y="2755106"/>
                </a:cubicBezTo>
                <a:cubicBezTo>
                  <a:pt x="4263301" y="2756141"/>
                  <a:pt x="4260056" y="2756694"/>
                  <a:pt x="4256881" y="2757488"/>
                </a:cubicBezTo>
                <a:cubicBezTo>
                  <a:pt x="4255294" y="2759869"/>
                  <a:pt x="4252589" y="2761808"/>
                  <a:pt x="4252119" y="2764631"/>
                </a:cubicBezTo>
                <a:cubicBezTo>
                  <a:pt x="4250157" y="2776401"/>
                  <a:pt x="4251056" y="2788490"/>
                  <a:pt x="4249738" y="2800350"/>
                </a:cubicBezTo>
                <a:cubicBezTo>
                  <a:pt x="4249461" y="2802845"/>
                  <a:pt x="4249262" y="2805860"/>
                  <a:pt x="4247356" y="2807494"/>
                </a:cubicBezTo>
                <a:cubicBezTo>
                  <a:pt x="4243313" y="2810959"/>
                  <a:pt x="4238305" y="2813668"/>
                  <a:pt x="4233069" y="2814638"/>
                </a:cubicBezTo>
                <a:cubicBezTo>
                  <a:pt x="4216605" y="2817687"/>
                  <a:pt x="4199732" y="2817813"/>
                  <a:pt x="4183063" y="2819400"/>
                </a:cubicBezTo>
                <a:cubicBezTo>
                  <a:pt x="4180682" y="2820194"/>
                  <a:pt x="4178098" y="2820536"/>
                  <a:pt x="4175919" y="2821781"/>
                </a:cubicBezTo>
                <a:cubicBezTo>
                  <a:pt x="4164569" y="2828267"/>
                  <a:pt x="4168463" y="2828392"/>
                  <a:pt x="4159250" y="2836069"/>
                </a:cubicBezTo>
                <a:cubicBezTo>
                  <a:pt x="4157051" y="2837901"/>
                  <a:pt x="4154421" y="2839148"/>
                  <a:pt x="4152106" y="2840831"/>
                </a:cubicBezTo>
                <a:cubicBezTo>
                  <a:pt x="4145687" y="2845500"/>
                  <a:pt x="4139406" y="2850356"/>
                  <a:pt x="4133056" y="2855119"/>
                </a:cubicBezTo>
                <a:lnTo>
                  <a:pt x="4123531" y="2862263"/>
                </a:lnTo>
                <a:cubicBezTo>
                  <a:pt x="4120356" y="2864644"/>
                  <a:pt x="4116387" y="2866231"/>
                  <a:pt x="4114006" y="2869406"/>
                </a:cubicBezTo>
                <a:cubicBezTo>
                  <a:pt x="4105357" y="2880939"/>
                  <a:pt x="4110628" y="2877676"/>
                  <a:pt x="4099719" y="2881313"/>
                </a:cubicBezTo>
                <a:cubicBezTo>
                  <a:pt x="4095750" y="2884488"/>
                  <a:pt x="4091638" y="2887491"/>
                  <a:pt x="4087813" y="2890838"/>
                </a:cubicBezTo>
                <a:cubicBezTo>
                  <a:pt x="4085279" y="2893055"/>
                  <a:pt x="4083634" y="2896385"/>
                  <a:pt x="4080669" y="2897981"/>
                </a:cubicBezTo>
                <a:cubicBezTo>
                  <a:pt x="4078661" y="2899062"/>
                  <a:pt x="4057880" y="2907554"/>
                  <a:pt x="4049713" y="2909888"/>
                </a:cubicBezTo>
                <a:cubicBezTo>
                  <a:pt x="4028748" y="2915879"/>
                  <a:pt x="4050199" y="2908932"/>
                  <a:pt x="4033044" y="2914650"/>
                </a:cubicBezTo>
                <a:cubicBezTo>
                  <a:pt x="4030663" y="2916238"/>
                  <a:pt x="4028039" y="2917512"/>
                  <a:pt x="4025900" y="2919413"/>
                </a:cubicBezTo>
                <a:cubicBezTo>
                  <a:pt x="4020866" y="2923887"/>
                  <a:pt x="4011613" y="2933700"/>
                  <a:pt x="4011613" y="2933700"/>
                </a:cubicBezTo>
                <a:cubicBezTo>
                  <a:pt x="3998139" y="2932203"/>
                  <a:pt x="3987957" y="2932588"/>
                  <a:pt x="3975894" y="2926556"/>
                </a:cubicBezTo>
                <a:cubicBezTo>
                  <a:pt x="3972344" y="2924781"/>
                  <a:pt x="3970317" y="2919821"/>
                  <a:pt x="3966369" y="2919413"/>
                </a:cubicBezTo>
                <a:cubicBezTo>
                  <a:pt x="3946631" y="2917371"/>
                  <a:pt x="3913188" y="2905919"/>
                  <a:pt x="3902075" y="2919413"/>
                </a:cubicBezTo>
                <a:cubicBezTo>
                  <a:pt x="3890962" y="2932907"/>
                  <a:pt x="3901151" y="2973415"/>
                  <a:pt x="3899694" y="3000375"/>
                </a:cubicBezTo>
                <a:cubicBezTo>
                  <a:pt x="3899559" y="3002881"/>
                  <a:pt x="3897805" y="3005058"/>
                  <a:pt x="3897313" y="3007519"/>
                </a:cubicBezTo>
                <a:cubicBezTo>
                  <a:pt x="3896212" y="3013023"/>
                  <a:pt x="3897016" y="3018977"/>
                  <a:pt x="3894931" y="3024188"/>
                </a:cubicBezTo>
                <a:cubicBezTo>
                  <a:pt x="3893680" y="3027314"/>
                  <a:pt x="3890345" y="3029140"/>
                  <a:pt x="3887788" y="3031331"/>
                </a:cubicBezTo>
                <a:cubicBezTo>
                  <a:pt x="3879132" y="3038750"/>
                  <a:pt x="3878495" y="3038359"/>
                  <a:pt x="3868738" y="3043238"/>
                </a:cubicBezTo>
                <a:cubicBezTo>
                  <a:pt x="3853657" y="3042444"/>
                  <a:pt x="3838555" y="3041972"/>
                  <a:pt x="3823494" y="3040856"/>
                </a:cubicBezTo>
                <a:cubicBezTo>
                  <a:pt x="3817112" y="3040383"/>
                  <a:pt x="3810843" y="3038475"/>
                  <a:pt x="3804444" y="3038475"/>
                </a:cubicBezTo>
                <a:cubicBezTo>
                  <a:pt x="3770303" y="3038475"/>
                  <a:pt x="3736181" y="3040062"/>
                  <a:pt x="3702050" y="3040856"/>
                </a:cubicBezTo>
                <a:cubicBezTo>
                  <a:pt x="3698081" y="3041650"/>
                  <a:pt x="3694049" y="3042173"/>
                  <a:pt x="3690144" y="3043238"/>
                </a:cubicBezTo>
                <a:cubicBezTo>
                  <a:pt x="3685301" y="3044559"/>
                  <a:pt x="3680874" y="3047838"/>
                  <a:pt x="3675856" y="3048000"/>
                </a:cubicBezTo>
                <a:lnTo>
                  <a:pt x="3602038" y="3050381"/>
                </a:lnTo>
                <a:cubicBezTo>
                  <a:pt x="3599013" y="3059455"/>
                  <a:pt x="3596240" y="3063289"/>
                  <a:pt x="3604419" y="3074194"/>
                </a:cubicBezTo>
                <a:cubicBezTo>
                  <a:pt x="3606383" y="3076812"/>
                  <a:pt x="3610797" y="3075676"/>
                  <a:pt x="3613944" y="3076575"/>
                </a:cubicBezTo>
                <a:cubicBezTo>
                  <a:pt x="3616358" y="3077265"/>
                  <a:pt x="3618781" y="3077967"/>
                  <a:pt x="3621088" y="3078956"/>
                </a:cubicBezTo>
                <a:cubicBezTo>
                  <a:pt x="3624351" y="3080354"/>
                  <a:pt x="3627213" y="3082699"/>
                  <a:pt x="3630613" y="3083719"/>
                </a:cubicBezTo>
                <a:cubicBezTo>
                  <a:pt x="3635237" y="3085106"/>
                  <a:pt x="3640187" y="3085053"/>
                  <a:pt x="3644900" y="3086100"/>
                </a:cubicBezTo>
                <a:cubicBezTo>
                  <a:pt x="3647350" y="3086644"/>
                  <a:pt x="3649663" y="3087687"/>
                  <a:pt x="3652044" y="3088481"/>
                </a:cubicBezTo>
                <a:cubicBezTo>
                  <a:pt x="3654425" y="3093244"/>
                  <a:pt x="3658975" y="3097448"/>
                  <a:pt x="3659188" y="3102769"/>
                </a:cubicBezTo>
                <a:cubicBezTo>
                  <a:pt x="3659794" y="3117922"/>
                  <a:pt x="3658415" y="3133383"/>
                  <a:pt x="3654425" y="3148013"/>
                </a:cubicBezTo>
                <a:cubicBezTo>
                  <a:pt x="3653381" y="3151842"/>
                  <a:pt x="3648151" y="3152880"/>
                  <a:pt x="3644900" y="3155156"/>
                </a:cubicBezTo>
                <a:cubicBezTo>
                  <a:pt x="3632801" y="3163625"/>
                  <a:pt x="3630638" y="3164666"/>
                  <a:pt x="3618706" y="3171825"/>
                </a:cubicBezTo>
                <a:cubicBezTo>
                  <a:pt x="3617912" y="3175000"/>
                  <a:pt x="3616576" y="3178087"/>
                  <a:pt x="3616325" y="3181350"/>
                </a:cubicBezTo>
                <a:cubicBezTo>
                  <a:pt x="3611266" y="3247120"/>
                  <a:pt x="3632990" y="3234859"/>
                  <a:pt x="3573463" y="3231356"/>
                </a:cubicBezTo>
                <a:cubicBezTo>
                  <a:pt x="3570288" y="3228975"/>
                  <a:pt x="3567384" y="3226182"/>
                  <a:pt x="3563938" y="3224213"/>
                </a:cubicBezTo>
                <a:cubicBezTo>
                  <a:pt x="3561759" y="3222968"/>
                  <a:pt x="3558569" y="3220056"/>
                  <a:pt x="3556794" y="3221831"/>
                </a:cubicBezTo>
                <a:cubicBezTo>
                  <a:pt x="3553932" y="3224693"/>
                  <a:pt x="3554985" y="3229731"/>
                  <a:pt x="3554413" y="3233738"/>
                </a:cubicBezTo>
                <a:cubicBezTo>
                  <a:pt x="3553396" y="3240853"/>
                  <a:pt x="3553124" y="3248065"/>
                  <a:pt x="3552031" y="3255169"/>
                </a:cubicBezTo>
                <a:cubicBezTo>
                  <a:pt x="3551177" y="3260723"/>
                  <a:pt x="3549047" y="3266503"/>
                  <a:pt x="3547269" y="3271838"/>
                </a:cubicBezTo>
                <a:cubicBezTo>
                  <a:pt x="3546475" y="3277394"/>
                  <a:pt x="3545989" y="3283003"/>
                  <a:pt x="3544888" y="3288506"/>
                </a:cubicBezTo>
                <a:cubicBezTo>
                  <a:pt x="3544396" y="3290967"/>
                  <a:pt x="3544823" y="3294684"/>
                  <a:pt x="3542506" y="3295650"/>
                </a:cubicBezTo>
                <a:cubicBezTo>
                  <a:pt x="3534315" y="3299063"/>
                  <a:pt x="3525044" y="3298825"/>
                  <a:pt x="3516313" y="3300413"/>
                </a:cubicBezTo>
                <a:cubicBezTo>
                  <a:pt x="3515519" y="3314700"/>
                  <a:pt x="3515706" y="3329076"/>
                  <a:pt x="3513931" y="3343275"/>
                </a:cubicBezTo>
                <a:cubicBezTo>
                  <a:pt x="3513308" y="3348256"/>
                  <a:pt x="3510386" y="3352693"/>
                  <a:pt x="3509169" y="3357563"/>
                </a:cubicBezTo>
                <a:cubicBezTo>
                  <a:pt x="3508375" y="3360738"/>
                  <a:pt x="3507728" y="3363953"/>
                  <a:pt x="3506788" y="3367088"/>
                </a:cubicBezTo>
                <a:cubicBezTo>
                  <a:pt x="3504768" y="3373821"/>
                  <a:pt x="3502730" y="3383052"/>
                  <a:pt x="3497263" y="3388519"/>
                </a:cubicBezTo>
                <a:cubicBezTo>
                  <a:pt x="3478437" y="3407347"/>
                  <a:pt x="3496151" y="3384658"/>
                  <a:pt x="3480594" y="3402806"/>
                </a:cubicBezTo>
                <a:cubicBezTo>
                  <a:pt x="3478011" y="3405819"/>
                  <a:pt x="3476033" y="3409318"/>
                  <a:pt x="3473450" y="3412331"/>
                </a:cubicBezTo>
                <a:cubicBezTo>
                  <a:pt x="3467339" y="3419461"/>
                  <a:pt x="3466511" y="3419339"/>
                  <a:pt x="3459163" y="3424238"/>
                </a:cubicBezTo>
                <a:cubicBezTo>
                  <a:pt x="3454130" y="3431785"/>
                  <a:pt x="3448264" y="3441594"/>
                  <a:pt x="3440113" y="3445669"/>
                </a:cubicBezTo>
                <a:cubicBezTo>
                  <a:pt x="3436938" y="3447256"/>
                  <a:pt x="3433507" y="3448411"/>
                  <a:pt x="3430588" y="3450431"/>
                </a:cubicBezTo>
                <a:cubicBezTo>
                  <a:pt x="3423147" y="3455582"/>
                  <a:pt x="3409156" y="3467100"/>
                  <a:pt x="3409156" y="3467100"/>
                </a:cubicBezTo>
                <a:cubicBezTo>
                  <a:pt x="3407569" y="3469481"/>
                  <a:pt x="3405674" y="3471684"/>
                  <a:pt x="3404394" y="3474244"/>
                </a:cubicBezTo>
                <a:cubicBezTo>
                  <a:pt x="3403272" y="3476489"/>
                  <a:pt x="3402894" y="3479038"/>
                  <a:pt x="3402013" y="3481388"/>
                </a:cubicBezTo>
                <a:cubicBezTo>
                  <a:pt x="3395286" y="3499325"/>
                  <a:pt x="3398859" y="3486856"/>
                  <a:pt x="3394869" y="3502819"/>
                </a:cubicBezTo>
                <a:cubicBezTo>
                  <a:pt x="3395663" y="3507581"/>
                  <a:pt x="3396203" y="3512393"/>
                  <a:pt x="3397250" y="3517106"/>
                </a:cubicBezTo>
                <a:cubicBezTo>
                  <a:pt x="3397794" y="3519556"/>
                  <a:pt x="3397997" y="3522344"/>
                  <a:pt x="3399631" y="3524250"/>
                </a:cubicBezTo>
                <a:cubicBezTo>
                  <a:pt x="3403398" y="3528645"/>
                  <a:pt x="3413151" y="3534850"/>
                  <a:pt x="3418681" y="3538538"/>
                </a:cubicBezTo>
                <a:cubicBezTo>
                  <a:pt x="3426619" y="3537744"/>
                  <a:pt x="3436853" y="3541797"/>
                  <a:pt x="3442494" y="3536156"/>
                </a:cubicBezTo>
                <a:cubicBezTo>
                  <a:pt x="3469656" y="3508994"/>
                  <a:pt x="3417590" y="3508934"/>
                  <a:pt x="3463925" y="3514725"/>
                </a:cubicBezTo>
                <a:cubicBezTo>
                  <a:pt x="3474771" y="3518340"/>
                  <a:pt x="3472754" y="3517782"/>
                  <a:pt x="3487738" y="3521869"/>
                </a:cubicBezTo>
                <a:cubicBezTo>
                  <a:pt x="3490895" y="3522730"/>
                  <a:pt x="3494054" y="3523608"/>
                  <a:pt x="3497263" y="3524250"/>
                </a:cubicBezTo>
                <a:cubicBezTo>
                  <a:pt x="3501997" y="3525197"/>
                  <a:pt x="3506788" y="3525837"/>
                  <a:pt x="3511550" y="3526631"/>
                </a:cubicBezTo>
                <a:cubicBezTo>
                  <a:pt x="3513931" y="3527425"/>
                  <a:pt x="3516184" y="3529013"/>
                  <a:pt x="3518694" y="3529013"/>
                </a:cubicBezTo>
                <a:cubicBezTo>
                  <a:pt x="3524307" y="3529013"/>
                  <a:pt x="3530234" y="3528911"/>
                  <a:pt x="3535363" y="3526631"/>
                </a:cubicBezTo>
                <a:cubicBezTo>
                  <a:pt x="3537978" y="3525469"/>
                  <a:pt x="3538926" y="3522086"/>
                  <a:pt x="3540125" y="3519488"/>
                </a:cubicBezTo>
                <a:cubicBezTo>
                  <a:pt x="3543707" y="3511726"/>
                  <a:pt x="3544908" y="3502788"/>
                  <a:pt x="3549650" y="3495675"/>
                </a:cubicBezTo>
                <a:cubicBezTo>
                  <a:pt x="3552352" y="3491622"/>
                  <a:pt x="3558606" y="3481956"/>
                  <a:pt x="3561556" y="3479006"/>
                </a:cubicBezTo>
                <a:cubicBezTo>
                  <a:pt x="3565150" y="3475412"/>
                  <a:pt x="3569153" y="3472175"/>
                  <a:pt x="3573463" y="3469481"/>
                </a:cubicBezTo>
                <a:cubicBezTo>
                  <a:pt x="3575591" y="3468151"/>
                  <a:pt x="3578225" y="3467894"/>
                  <a:pt x="3580606" y="3467100"/>
                </a:cubicBezTo>
                <a:cubicBezTo>
                  <a:pt x="3585369" y="3462338"/>
                  <a:pt x="3591158" y="3458417"/>
                  <a:pt x="3594894" y="3452813"/>
                </a:cubicBezTo>
                <a:cubicBezTo>
                  <a:pt x="3596481" y="3450432"/>
                  <a:pt x="3597824" y="3447868"/>
                  <a:pt x="3599656" y="3445669"/>
                </a:cubicBezTo>
                <a:cubicBezTo>
                  <a:pt x="3601812" y="3443082"/>
                  <a:pt x="3604732" y="3441183"/>
                  <a:pt x="3606800" y="3438525"/>
                </a:cubicBezTo>
                <a:cubicBezTo>
                  <a:pt x="3610314" y="3434007"/>
                  <a:pt x="3613043" y="3428927"/>
                  <a:pt x="3616325" y="3424238"/>
                </a:cubicBezTo>
                <a:cubicBezTo>
                  <a:pt x="3618601" y="3420987"/>
                  <a:pt x="3621088" y="3417888"/>
                  <a:pt x="3623469" y="3414713"/>
                </a:cubicBezTo>
                <a:cubicBezTo>
                  <a:pt x="3624621" y="3408953"/>
                  <a:pt x="3627315" y="3392916"/>
                  <a:pt x="3630613" y="3388519"/>
                </a:cubicBezTo>
                <a:cubicBezTo>
                  <a:pt x="3632994" y="3385344"/>
                  <a:pt x="3634743" y="3381577"/>
                  <a:pt x="3637756" y="3378994"/>
                </a:cubicBezTo>
                <a:cubicBezTo>
                  <a:pt x="3640451" y="3376684"/>
                  <a:pt x="3644178" y="3375955"/>
                  <a:pt x="3647281" y="3374231"/>
                </a:cubicBezTo>
                <a:cubicBezTo>
                  <a:pt x="3650257" y="3372578"/>
                  <a:pt x="3664233" y="3363547"/>
                  <a:pt x="3668713" y="3362325"/>
                </a:cubicBezTo>
                <a:cubicBezTo>
                  <a:pt x="3674128" y="3360848"/>
                  <a:pt x="3679859" y="3360948"/>
                  <a:pt x="3685381" y="3359944"/>
                </a:cubicBezTo>
                <a:cubicBezTo>
                  <a:pt x="3688601" y="3359359"/>
                  <a:pt x="3691731" y="3358357"/>
                  <a:pt x="3694906" y="3357563"/>
                </a:cubicBezTo>
                <a:cubicBezTo>
                  <a:pt x="3721694" y="3360242"/>
                  <a:pt x="3718599" y="3361389"/>
                  <a:pt x="3747294" y="3357563"/>
                </a:cubicBezTo>
                <a:cubicBezTo>
                  <a:pt x="3749782" y="3357231"/>
                  <a:pt x="3752003" y="3355790"/>
                  <a:pt x="3754438" y="3355181"/>
                </a:cubicBezTo>
                <a:cubicBezTo>
                  <a:pt x="3763380" y="3352945"/>
                  <a:pt x="3765869" y="3353684"/>
                  <a:pt x="3773488" y="3350419"/>
                </a:cubicBezTo>
                <a:cubicBezTo>
                  <a:pt x="3794090" y="3341590"/>
                  <a:pt x="3773401" y="3348860"/>
                  <a:pt x="3790156" y="3343275"/>
                </a:cubicBezTo>
                <a:cubicBezTo>
                  <a:pt x="3801269" y="3344863"/>
                  <a:pt x="3812638" y="3345181"/>
                  <a:pt x="3823494" y="3348038"/>
                </a:cubicBezTo>
                <a:cubicBezTo>
                  <a:pt x="3828213" y="3349280"/>
                  <a:pt x="3840779" y="3359216"/>
                  <a:pt x="3844925" y="3362325"/>
                </a:cubicBezTo>
                <a:cubicBezTo>
                  <a:pt x="3860006" y="3361531"/>
                  <a:pt x="3875194" y="3361897"/>
                  <a:pt x="3890169" y="3359944"/>
                </a:cubicBezTo>
                <a:cubicBezTo>
                  <a:pt x="3893689" y="3359485"/>
                  <a:pt x="3899048" y="3358671"/>
                  <a:pt x="3899694" y="3355181"/>
                </a:cubicBezTo>
                <a:cubicBezTo>
                  <a:pt x="3903310" y="3335653"/>
                  <a:pt x="3900754" y="3315466"/>
                  <a:pt x="3902075" y="3295650"/>
                </a:cubicBezTo>
                <a:cubicBezTo>
                  <a:pt x="3902344" y="3291612"/>
                  <a:pt x="3903662" y="3287713"/>
                  <a:pt x="3904456" y="3283744"/>
                </a:cubicBezTo>
                <a:cubicBezTo>
                  <a:pt x="3908477" y="3187265"/>
                  <a:pt x="3901177" y="3255097"/>
                  <a:pt x="3911600" y="3209925"/>
                </a:cubicBezTo>
                <a:cubicBezTo>
                  <a:pt x="3914304" y="3198206"/>
                  <a:pt x="3911917" y="3192939"/>
                  <a:pt x="3921125" y="3183731"/>
                </a:cubicBezTo>
                <a:cubicBezTo>
                  <a:pt x="3923635" y="3181221"/>
                  <a:pt x="3927475" y="3180556"/>
                  <a:pt x="3930650" y="3178969"/>
                </a:cubicBezTo>
                <a:cubicBezTo>
                  <a:pt x="3931341" y="3181734"/>
                  <a:pt x="3931689" y="3194512"/>
                  <a:pt x="3940175" y="3190875"/>
                </a:cubicBezTo>
                <a:cubicBezTo>
                  <a:pt x="3944302" y="3189106"/>
                  <a:pt x="3946194" y="3184155"/>
                  <a:pt x="3949700" y="3181350"/>
                </a:cubicBezTo>
                <a:cubicBezTo>
                  <a:pt x="3954170" y="3177774"/>
                  <a:pt x="3959518" y="3175401"/>
                  <a:pt x="3963988" y="3171825"/>
                </a:cubicBezTo>
                <a:cubicBezTo>
                  <a:pt x="3982030" y="3157391"/>
                  <a:pt x="3972300" y="3165894"/>
                  <a:pt x="3992563" y="3145631"/>
                </a:cubicBezTo>
                <a:lnTo>
                  <a:pt x="4002088" y="3136106"/>
                </a:lnTo>
                <a:cubicBezTo>
                  <a:pt x="4004469" y="3131344"/>
                  <a:pt x="4005905" y="3125977"/>
                  <a:pt x="4009231" y="3121819"/>
                </a:cubicBezTo>
                <a:cubicBezTo>
                  <a:pt x="4012406" y="3117850"/>
                  <a:pt x="4017313" y="3115641"/>
                  <a:pt x="4021138" y="3112294"/>
                </a:cubicBezTo>
                <a:cubicBezTo>
                  <a:pt x="4032116" y="3102688"/>
                  <a:pt x="4023551" y="3106726"/>
                  <a:pt x="4035425" y="3102769"/>
                </a:cubicBezTo>
                <a:cubicBezTo>
                  <a:pt x="4052230" y="3108370"/>
                  <a:pt x="4047347" y="3104139"/>
                  <a:pt x="4037806" y="3138488"/>
                </a:cubicBezTo>
                <a:cubicBezTo>
                  <a:pt x="4036744" y="3142312"/>
                  <a:pt x="4033276" y="3145026"/>
                  <a:pt x="4030663" y="3148013"/>
                </a:cubicBezTo>
                <a:cubicBezTo>
                  <a:pt x="4014489" y="3166499"/>
                  <a:pt x="4026577" y="3149381"/>
                  <a:pt x="4016375" y="3164681"/>
                </a:cubicBezTo>
                <a:cubicBezTo>
                  <a:pt x="4015581" y="3169444"/>
                  <a:pt x="4013994" y="3174141"/>
                  <a:pt x="4013994" y="3178969"/>
                </a:cubicBezTo>
                <a:cubicBezTo>
                  <a:pt x="4013994" y="3183797"/>
                  <a:pt x="4014414" y="3188844"/>
                  <a:pt x="4016375" y="3193256"/>
                </a:cubicBezTo>
                <a:cubicBezTo>
                  <a:pt x="4017743" y="3196333"/>
                  <a:pt x="4020575" y="3198764"/>
                  <a:pt x="4023519" y="3200400"/>
                </a:cubicBezTo>
                <a:cubicBezTo>
                  <a:pt x="4028265" y="3203037"/>
                  <a:pt x="4041180" y="3206006"/>
                  <a:pt x="4047331" y="3207544"/>
                </a:cubicBezTo>
                <a:cubicBezTo>
                  <a:pt x="4055499" y="3232041"/>
                  <a:pt x="4042340" y="3198925"/>
                  <a:pt x="4056856" y="3217069"/>
                </a:cubicBezTo>
                <a:cubicBezTo>
                  <a:pt x="4058901" y="3219625"/>
                  <a:pt x="4057909" y="3223603"/>
                  <a:pt x="4059238" y="3226594"/>
                </a:cubicBezTo>
                <a:cubicBezTo>
                  <a:pt x="4061118" y="3230823"/>
                  <a:pt x="4063450" y="3234918"/>
                  <a:pt x="4066381" y="3238500"/>
                </a:cubicBezTo>
                <a:cubicBezTo>
                  <a:pt x="4070646" y="3243713"/>
                  <a:pt x="4080669" y="3252788"/>
                  <a:pt x="4080669" y="3252788"/>
                </a:cubicBezTo>
                <a:lnTo>
                  <a:pt x="4085431" y="3267075"/>
                </a:lnTo>
                <a:cubicBezTo>
                  <a:pt x="4086225" y="3269456"/>
                  <a:pt x="4086421" y="3272130"/>
                  <a:pt x="4087813" y="3274219"/>
                </a:cubicBezTo>
                <a:cubicBezTo>
                  <a:pt x="4093967" y="3283451"/>
                  <a:pt x="4091670" y="3278648"/>
                  <a:pt x="4094956" y="3288506"/>
                </a:cubicBezTo>
                <a:cubicBezTo>
                  <a:pt x="4094939" y="3288755"/>
                  <a:pt x="4094022" y="3325924"/>
                  <a:pt x="4090194" y="3336131"/>
                </a:cubicBezTo>
                <a:cubicBezTo>
                  <a:pt x="4089189" y="3338811"/>
                  <a:pt x="4087019" y="3340894"/>
                  <a:pt x="4085431" y="3343275"/>
                </a:cubicBezTo>
                <a:cubicBezTo>
                  <a:pt x="4083176" y="3352298"/>
                  <a:pt x="4080037" y="3359760"/>
                  <a:pt x="4085431" y="3369469"/>
                </a:cubicBezTo>
                <a:cubicBezTo>
                  <a:pt x="4087155" y="3372572"/>
                  <a:pt x="4091781" y="3372644"/>
                  <a:pt x="4094956" y="3374231"/>
                </a:cubicBezTo>
                <a:cubicBezTo>
                  <a:pt x="4174298" y="3368128"/>
                  <a:pt x="4136192" y="3370409"/>
                  <a:pt x="4209256" y="3367088"/>
                </a:cubicBezTo>
                <a:cubicBezTo>
                  <a:pt x="4241006" y="3367882"/>
                  <a:pt x="4272753" y="3370131"/>
                  <a:pt x="4304506" y="3369469"/>
                </a:cubicBezTo>
                <a:cubicBezTo>
                  <a:pt x="4311050" y="3369333"/>
                  <a:pt x="4318110" y="3368337"/>
                  <a:pt x="4323556" y="3364706"/>
                </a:cubicBezTo>
                <a:cubicBezTo>
                  <a:pt x="4328318" y="3361531"/>
                  <a:pt x="4329906" y="3355181"/>
                  <a:pt x="4333081" y="3350419"/>
                </a:cubicBezTo>
                <a:cubicBezTo>
                  <a:pt x="4335988" y="3335887"/>
                  <a:pt x="4337481" y="3334682"/>
                  <a:pt x="4333081" y="3317081"/>
                </a:cubicBezTo>
                <a:cubicBezTo>
                  <a:pt x="4332387" y="3314305"/>
                  <a:pt x="4329906" y="3312319"/>
                  <a:pt x="4328319" y="3309938"/>
                </a:cubicBezTo>
                <a:cubicBezTo>
                  <a:pt x="4327525" y="3306763"/>
                  <a:pt x="4325532" y="3303660"/>
                  <a:pt x="4325938" y="3300413"/>
                </a:cubicBezTo>
                <a:cubicBezTo>
                  <a:pt x="4326378" y="3296891"/>
                  <a:pt x="4328190" y="3293398"/>
                  <a:pt x="4330700" y="3290888"/>
                </a:cubicBezTo>
                <a:cubicBezTo>
                  <a:pt x="4332475" y="3289113"/>
                  <a:pt x="4335409" y="3289115"/>
                  <a:pt x="4337844" y="3288506"/>
                </a:cubicBezTo>
                <a:cubicBezTo>
                  <a:pt x="4341770" y="3287524"/>
                  <a:pt x="4345768" y="3286849"/>
                  <a:pt x="4349750" y="3286125"/>
                </a:cubicBezTo>
                <a:cubicBezTo>
                  <a:pt x="4354500" y="3285261"/>
                  <a:pt x="4359275" y="3284538"/>
                  <a:pt x="4364038" y="3283744"/>
                </a:cubicBezTo>
                <a:cubicBezTo>
                  <a:pt x="4368007" y="3282156"/>
                  <a:pt x="4371850" y="3280209"/>
                  <a:pt x="4375944" y="3278981"/>
                </a:cubicBezTo>
                <a:cubicBezTo>
                  <a:pt x="4379821" y="3277818"/>
                  <a:pt x="4385842" y="3280114"/>
                  <a:pt x="4387850" y="3276600"/>
                </a:cubicBezTo>
                <a:cubicBezTo>
                  <a:pt x="4390245" y="3272408"/>
                  <a:pt x="4387262" y="3266796"/>
                  <a:pt x="4385469" y="3262313"/>
                </a:cubicBezTo>
                <a:cubicBezTo>
                  <a:pt x="4382421" y="3254693"/>
                  <a:pt x="4375023" y="3250089"/>
                  <a:pt x="4368800" y="3245644"/>
                </a:cubicBezTo>
                <a:cubicBezTo>
                  <a:pt x="4366471" y="3243980"/>
                  <a:pt x="4364417" y="3241634"/>
                  <a:pt x="4361656" y="3240881"/>
                </a:cubicBezTo>
                <a:cubicBezTo>
                  <a:pt x="4355482" y="3239197"/>
                  <a:pt x="4348956" y="3239294"/>
                  <a:pt x="4342606" y="3238500"/>
                </a:cubicBezTo>
                <a:cubicBezTo>
                  <a:pt x="4340225" y="3237706"/>
                  <a:pt x="4337591" y="3237449"/>
                  <a:pt x="4335463" y="3236119"/>
                </a:cubicBezTo>
                <a:cubicBezTo>
                  <a:pt x="4327241" y="3230980"/>
                  <a:pt x="4320797" y="3223835"/>
                  <a:pt x="4314031" y="3217069"/>
                </a:cubicBezTo>
                <a:cubicBezTo>
                  <a:pt x="4312444" y="3213894"/>
                  <a:pt x="4311779" y="3210054"/>
                  <a:pt x="4309269" y="3207544"/>
                </a:cubicBezTo>
                <a:cubicBezTo>
                  <a:pt x="4296743" y="3195018"/>
                  <a:pt x="4305703" y="3219476"/>
                  <a:pt x="4299744" y="3195638"/>
                </a:cubicBezTo>
                <a:cubicBezTo>
                  <a:pt x="4302919" y="3190875"/>
                  <a:pt x="4305222" y="3185397"/>
                  <a:pt x="4309269" y="3181350"/>
                </a:cubicBezTo>
                <a:cubicBezTo>
                  <a:pt x="4319877" y="3170742"/>
                  <a:pt x="4318974" y="3194333"/>
                  <a:pt x="4314031" y="3164681"/>
                </a:cubicBezTo>
                <a:cubicBezTo>
                  <a:pt x="4315619" y="3159125"/>
                  <a:pt x="4315731" y="3152913"/>
                  <a:pt x="4318794" y="3148013"/>
                </a:cubicBezTo>
                <a:cubicBezTo>
                  <a:pt x="4320124" y="3145884"/>
                  <a:pt x="4323433" y="3145791"/>
                  <a:pt x="4325938" y="3145631"/>
                </a:cubicBezTo>
                <a:cubicBezTo>
                  <a:pt x="4360828" y="3143404"/>
                  <a:pt x="4395788" y="3142456"/>
                  <a:pt x="4430713" y="3140869"/>
                </a:cubicBezTo>
                <a:cubicBezTo>
                  <a:pt x="4431507" y="3160713"/>
                  <a:pt x="4429199" y="3180926"/>
                  <a:pt x="4433094" y="3200400"/>
                </a:cubicBezTo>
                <a:cubicBezTo>
                  <a:pt x="4434195" y="3205904"/>
                  <a:pt x="4441304" y="3208082"/>
                  <a:pt x="4445000" y="3212306"/>
                </a:cubicBezTo>
                <a:cubicBezTo>
                  <a:pt x="4446885" y="3214460"/>
                  <a:pt x="4447564" y="3217618"/>
                  <a:pt x="4449763" y="3219450"/>
                </a:cubicBezTo>
                <a:cubicBezTo>
                  <a:pt x="4452490" y="3221723"/>
                  <a:pt x="4455844" y="3223352"/>
                  <a:pt x="4459288" y="3224213"/>
                </a:cubicBezTo>
                <a:cubicBezTo>
                  <a:pt x="4465496" y="3225765"/>
                  <a:pt x="4471981" y="3225861"/>
                  <a:pt x="4478338" y="3226594"/>
                </a:cubicBezTo>
                <a:lnTo>
                  <a:pt x="4521200" y="3231356"/>
                </a:lnTo>
                <a:cubicBezTo>
                  <a:pt x="4522788" y="3239294"/>
                  <a:pt x="4523739" y="3247386"/>
                  <a:pt x="4525963" y="3255169"/>
                </a:cubicBezTo>
                <a:cubicBezTo>
                  <a:pt x="4526938" y="3258582"/>
                  <a:pt x="4527885" y="3262564"/>
                  <a:pt x="4530725" y="3264694"/>
                </a:cubicBezTo>
                <a:cubicBezTo>
                  <a:pt x="4534741" y="3267706"/>
                  <a:pt x="4540250" y="3267869"/>
                  <a:pt x="4545013" y="3269456"/>
                </a:cubicBezTo>
                <a:cubicBezTo>
                  <a:pt x="4579018" y="3268393"/>
                  <a:pt x="4623594" y="3291764"/>
                  <a:pt x="4623594" y="3255169"/>
                </a:cubicBezTo>
                <a:cubicBezTo>
                  <a:pt x="4623594" y="3247192"/>
                  <a:pt x="4622007" y="3239294"/>
                  <a:pt x="4621213" y="3231356"/>
                </a:cubicBezTo>
                <a:cubicBezTo>
                  <a:pt x="4625182" y="3228975"/>
                  <a:pt x="4628509" y="3224623"/>
                  <a:pt x="4633119" y="3224213"/>
                </a:cubicBezTo>
                <a:cubicBezTo>
                  <a:pt x="4714626" y="3216968"/>
                  <a:pt x="4702218" y="3216019"/>
                  <a:pt x="4749800" y="3226594"/>
                </a:cubicBezTo>
                <a:cubicBezTo>
                  <a:pt x="4751388" y="3229769"/>
                  <a:pt x="4753519" y="3232726"/>
                  <a:pt x="4754563" y="3236119"/>
                </a:cubicBezTo>
                <a:cubicBezTo>
                  <a:pt x="4756715" y="3243113"/>
                  <a:pt x="4755638" y="3251229"/>
                  <a:pt x="4759325" y="3257550"/>
                </a:cubicBezTo>
                <a:cubicBezTo>
                  <a:pt x="4761657" y="3261548"/>
                  <a:pt x="4767262" y="3262313"/>
                  <a:pt x="4771231" y="3264694"/>
                </a:cubicBezTo>
                <a:cubicBezTo>
                  <a:pt x="4772025" y="3268663"/>
                  <a:pt x="4772110" y="3272842"/>
                  <a:pt x="4773613" y="3276600"/>
                </a:cubicBezTo>
                <a:cubicBezTo>
                  <a:pt x="4781399" y="3296066"/>
                  <a:pt x="4785214" y="3289249"/>
                  <a:pt x="4809331" y="3293269"/>
                </a:cubicBezTo>
                <a:cubicBezTo>
                  <a:pt x="4811712" y="3295650"/>
                  <a:pt x="4814517" y="3297673"/>
                  <a:pt x="4816475" y="3300413"/>
                </a:cubicBezTo>
                <a:cubicBezTo>
                  <a:pt x="4825903" y="3313612"/>
                  <a:pt x="4815877" y="3306959"/>
                  <a:pt x="4828381" y="3319463"/>
                </a:cubicBezTo>
                <a:cubicBezTo>
                  <a:pt x="4830405" y="3321487"/>
                  <a:pt x="4832719" y="3323664"/>
                  <a:pt x="4835525" y="3324225"/>
                </a:cubicBezTo>
                <a:cubicBezTo>
                  <a:pt x="4844897" y="3326099"/>
                  <a:pt x="4854575" y="3325812"/>
                  <a:pt x="4864100" y="3326606"/>
                </a:cubicBezTo>
                <a:cubicBezTo>
                  <a:pt x="4878388" y="3325812"/>
                  <a:pt x="4892906" y="3326903"/>
                  <a:pt x="4906963" y="3324225"/>
                </a:cubicBezTo>
                <a:cubicBezTo>
                  <a:pt x="4910271" y="3323595"/>
                  <a:pt x="4913630" y="3320415"/>
                  <a:pt x="4914106" y="3317081"/>
                </a:cubicBezTo>
                <a:cubicBezTo>
                  <a:pt x="4915733" y="3305690"/>
                  <a:pt x="4913284" y="3294251"/>
                  <a:pt x="4909344" y="3283744"/>
                </a:cubicBezTo>
                <a:cubicBezTo>
                  <a:pt x="4907843" y="3279742"/>
                  <a:pt x="4906657" y="3275575"/>
                  <a:pt x="4904581" y="3271838"/>
                </a:cubicBezTo>
                <a:cubicBezTo>
                  <a:pt x="4902654" y="3268369"/>
                  <a:pt x="4899819" y="3265488"/>
                  <a:pt x="4897438" y="3262313"/>
                </a:cubicBezTo>
                <a:cubicBezTo>
                  <a:pt x="4895138" y="3250818"/>
                  <a:pt x="4891865" y="3243287"/>
                  <a:pt x="4899819" y="3231356"/>
                </a:cubicBezTo>
                <a:cubicBezTo>
                  <a:pt x="4901634" y="3228633"/>
                  <a:pt x="4906239" y="3230010"/>
                  <a:pt x="4909344" y="3228975"/>
                </a:cubicBezTo>
                <a:cubicBezTo>
                  <a:pt x="4918468" y="3225934"/>
                  <a:pt x="4922474" y="3223601"/>
                  <a:pt x="4930775" y="3219450"/>
                </a:cubicBezTo>
                <a:cubicBezTo>
                  <a:pt x="4931569" y="3212306"/>
                  <a:pt x="4932403" y="3205167"/>
                  <a:pt x="4933156" y="3198019"/>
                </a:cubicBezTo>
                <a:cubicBezTo>
                  <a:pt x="4933991" y="3190086"/>
                  <a:pt x="4934484" y="3182113"/>
                  <a:pt x="4935538" y="3174206"/>
                </a:cubicBezTo>
                <a:cubicBezTo>
                  <a:pt x="4936073" y="3170194"/>
                  <a:pt x="4937125" y="3166269"/>
                  <a:pt x="4937919" y="3162300"/>
                </a:cubicBezTo>
                <a:cubicBezTo>
                  <a:pt x="4937125" y="3155950"/>
                  <a:pt x="4938400" y="3148974"/>
                  <a:pt x="4935538" y="3143250"/>
                </a:cubicBezTo>
                <a:cubicBezTo>
                  <a:pt x="4933411" y="3138997"/>
                  <a:pt x="4916929" y="3136540"/>
                  <a:pt x="4914106" y="3136106"/>
                </a:cubicBezTo>
                <a:cubicBezTo>
                  <a:pt x="4907781" y="3135133"/>
                  <a:pt x="4901346" y="3134904"/>
                  <a:pt x="4895056" y="3133725"/>
                </a:cubicBezTo>
                <a:cubicBezTo>
                  <a:pt x="4848582" y="3125012"/>
                  <a:pt x="4891798" y="3132315"/>
                  <a:pt x="4868863" y="3126581"/>
                </a:cubicBezTo>
                <a:cubicBezTo>
                  <a:pt x="4864936" y="3125599"/>
                  <a:pt x="4860925" y="3124994"/>
                  <a:pt x="4856956" y="3124200"/>
                </a:cubicBezTo>
                <a:cubicBezTo>
                  <a:pt x="4840792" y="3113424"/>
                  <a:pt x="4861026" y="3126008"/>
                  <a:pt x="4835525" y="3114675"/>
                </a:cubicBezTo>
                <a:cubicBezTo>
                  <a:pt x="4807808" y="3102357"/>
                  <a:pt x="4847307" y="3116224"/>
                  <a:pt x="4821238" y="3107531"/>
                </a:cubicBezTo>
                <a:cubicBezTo>
                  <a:pt x="4818857" y="3105150"/>
                  <a:pt x="4816115" y="3103082"/>
                  <a:pt x="4814094" y="3100388"/>
                </a:cubicBezTo>
                <a:cubicBezTo>
                  <a:pt x="4807346" y="3091391"/>
                  <a:pt x="4807499" y="3090127"/>
                  <a:pt x="4804569" y="3081338"/>
                </a:cubicBezTo>
                <a:cubicBezTo>
                  <a:pt x="4804121" y="3077757"/>
                  <a:pt x="4802544" y="3058924"/>
                  <a:pt x="4799806" y="3052763"/>
                </a:cubicBezTo>
                <a:cubicBezTo>
                  <a:pt x="4799359" y="3051757"/>
                  <a:pt x="4790180" y="3036449"/>
                  <a:pt x="4787900" y="3033713"/>
                </a:cubicBezTo>
                <a:cubicBezTo>
                  <a:pt x="4785744" y="3031126"/>
                  <a:pt x="4782948" y="3029126"/>
                  <a:pt x="4780756" y="3026569"/>
                </a:cubicBezTo>
                <a:cubicBezTo>
                  <a:pt x="4778173" y="3023556"/>
                  <a:pt x="4775994" y="3020219"/>
                  <a:pt x="4773613" y="3017044"/>
                </a:cubicBezTo>
                <a:cubicBezTo>
                  <a:pt x="4772819" y="3013869"/>
                  <a:pt x="4772171" y="3010654"/>
                  <a:pt x="4771231" y="3007519"/>
                </a:cubicBezTo>
                <a:cubicBezTo>
                  <a:pt x="4769788" y="3002711"/>
                  <a:pt x="4767558" y="2998132"/>
                  <a:pt x="4766469" y="2993231"/>
                </a:cubicBezTo>
                <a:cubicBezTo>
                  <a:pt x="4764881" y="2986087"/>
                  <a:pt x="4763382" y="2978923"/>
                  <a:pt x="4761706" y="2971800"/>
                </a:cubicBezTo>
                <a:cubicBezTo>
                  <a:pt x="4759072" y="2960604"/>
                  <a:pt x="4758998" y="2950889"/>
                  <a:pt x="4749800" y="2943225"/>
                </a:cubicBezTo>
                <a:cubicBezTo>
                  <a:pt x="4747488" y="2941298"/>
                  <a:pt x="4731135" y="2938540"/>
                  <a:pt x="4730750" y="2938463"/>
                </a:cubicBezTo>
                <a:cubicBezTo>
                  <a:pt x="4725988" y="2932113"/>
                  <a:pt x="4723067" y="2923816"/>
                  <a:pt x="4716463" y="2919413"/>
                </a:cubicBezTo>
                <a:cubicBezTo>
                  <a:pt x="4709439" y="2914730"/>
                  <a:pt x="4707905" y="2914382"/>
                  <a:pt x="4702175" y="2907506"/>
                </a:cubicBezTo>
                <a:cubicBezTo>
                  <a:pt x="4693660" y="2897288"/>
                  <a:pt x="4701654" y="2902707"/>
                  <a:pt x="4690269" y="2893219"/>
                </a:cubicBezTo>
                <a:cubicBezTo>
                  <a:pt x="4683317" y="2887425"/>
                  <a:pt x="4668838" y="2876550"/>
                  <a:pt x="4668838" y="2876550"/>
                </a:cubicBezTo>
                <a:cubicBezTo>
                  <a:pt x="4666457" y="2872581"/>
                  <a:pt x="4661694" y="2869272"/>
                  <a:pt x="4661694" y="2864644"/>
                </a:cubicBezTo>
                <a:cubicBezTo>
                  <a:pt x="4661694" y="2860996"/>
                  <a:pt x="4673826" y="2854678"/>
                  <a:pt x="4675981" y="2852738"/>
                </a:cubicBezTo>
                <a:cubicBezTo>
                  <a:pt x="4681822" y="2847481"/>
                  <a:pt x="4688485" y="2842732"/>
                  <a:pt x="4692650" y="2836069"/>
                </a:cubicBezTo>
                <a:cubicBezTo>
                  <a:pt x="4696619" y="2829719"/>
                  <a:pt x="4700536" y="2823336"/>
                  <a:pt x="4704556" y="2817019"/>
                </a:cubicBezTo>
                <a:cubicBezTo>
                  <a:pt x="4706093" y="2814604"/>
                  <a:pt x="4709319" y="2809875"/>
                  <a:pt x="4709319" y="2809875"/>
                </a:cubicBezTo>
                <a:cubicBezTo>
                  <a:pt x="4716134" y="2789428"/>
                  <a:pt x="4705695" y="2821985"/>
                  <a:pt x="4714081" y="2788444"/>
                </a:cubicBezTo>
                <a:cubicBezTo>
                  <a:pt x="4715299" y="2783574"/>
                  <a:pt x="4717256" y="2778919"/>
                  <a:pt x="4718844" y="2774156"/>
                </a:cubicBezTo>
                <a:cubicBezTo>
                  <a:pt x="4718050" y="2768600"/>
                  <a:pt x="4718547" y="2762699"/>
                  <a:pt x="4716463" y="2757488"/>
                </a:cubicBezTo>
                <a:cubicBezTo>
                  <a:pt x="4714309" y="2752103"/>
                  <a:pt x="4706160" y="2748997"/>
                  <a:pt x="4702175" y="2745581"/>
                </a:cubicBezTo>
                <a:cubicBezTo>
                  <a:pt x="4698766" y="2742659"/>
                  <a:pt x="4695825" y="2739231"/>
                  <a:pt x="4692650" y="2736056"/>
                </a:cubicBezTo>
                <a:cubicBezTo>
                  <a:pt x="4691856" y="2733675"/>
                  <a:pt x="4691127" y="2731272"/>
                  <a:pt x="4690269" y="2728913"/>
                </a:cubicBezTo>
                <a:cubicBezTo>
                  <a:pt x="4684476" y="2712982"/>
                  <a:pt x="4671784" y="2688425"/>
                  <a:pt x="4685506" y="2671763"/>
                </a:cubicBezTo>
                <a:cubicBezTo>
                  <a:pt x="4692085" y="2663774"/>
                  <a:pt x="4706144" y="2670175"/>
                  <a:pt x="4716463" y="2669381"/>
                </a:cubicBezTo>
                <a:cubicBezTo>
                  <a:pt x="4720903" y="2647181"/>
                  <a:pt x="4719190" y="2657081"/>
                  <a:pt x="4723606" y="2621756"/>
                </a:cubicBezTo>
                <a:cubicBezTo>
                  <a:pt x="4724498" y="2614624"/>
                  <a:pt x="4724806" y="2607415"/>
                  <a:pt x="4725988" y="2600325"/>
                </a:cubicBezTo>
                <a:cubicBezTo>
                  <a:pt x="4726652" y="2596343"/>
                  <a:pt x="4729966" y="2588570"/>
                  <a:pt x="4733131" y="2586038"/>
                </a:cubicBezTo>
                <a:cubicBezTo>
                  <a:pt x="4735091" y="2584470"/>
                  <a:pt x="4737770" y="2583813"/>
                  <a:pt x="4740275" y="2583656"/>
                </a:cubicBezTo>
                <a:cubicBezTo>
                  <a:pt x="4763262" y="2582219"/>
                  <a:pt x="4786312" y="2582069"/>
                  <a:pt x="4809331" y="2581275"/>
                </a:cubicBezTo>
                <a:cubicBezTo>
                  <a:pt x="4830323" y="2574279"/>
                  <a:pt x="4802389" y="2585213"/>
                  <a:pt x="4821238" y="2571750"/>
                </a:cubicBezTo>
                <a:cubicBezTo>
                  <a:pt x="4824716" y="2569266"/>
                  <a:pt x="4829175" y="2568575"/>
                  <a:pt x="4833144" y="2566988"/>
                </a:cubicBezTo>
                <a:cubicBezTo>
                  <a:pt x="4884816" y="2570027"/>
                  <a:pt x="4860257" y="2567458"/>
                  <a:pt x="4906963" y="2574131"/>
                </a:cubicBezTo>
                <a:lnTo>
                  <a:pt x="4923631" y="2576513"/>
                </a:lnTo>
                <a:cubicBezTo>
                  <a:pt x="4945062" y="2574925"/>
                  <a:pt x="4966852" y="2575965"/>
                  <a:pt x="4987925" y="2571750"/>
                </a:cubicBezTo>
                <a:cubicBezTo>
                  <a:pt x="4990731" y="2571189"/>
                  <a:pt x="4985398" y="2566394"/>
                  <a:pt x="4983163" y="2564606"/>
                </a:cubicBezTo>
                <a:cubicBezTo>
                  <a:pt x="4977316" y="2559928"/>
                  <a:pt x="4970103" y="2557193"/>
                  <a:pt x="4964113" y="2552700"/>
                </a:cubicBezTo>
                <a:cubicBezTo>
                  <a:pt x="4957108" y="2547446"/>
                  <a:pt x="4952970" y="2545044"/>
                  <a:pt x="4947444" y="2538413"/>
                </a:cubicBezTo>
                <a:cubicBezTo>
                  <a:pt x="4945612" y="2536214"/>
                  <a:pt x="4944269" y="2533650"/>
                  <a:pt x="4942681" y="2531269"/>
                </a:cubicBezTo>
                <a:cubicBezTo>
                  <a:pt x="4941750" y="2524754"/>
                  <a:pt x="4940820" y="2508856"/>
                  <a:pt x="4935538" y="2502694"/>
                </a:cubicBezTo>
                <a:cubicBezTo>
                  <a:pt x="4933228" y="2499999"/>
                  <a:pt x="4928902" y="2499994"/>
                  <a:pt x="4926013" y="2497931"/>
                </a:cubicBezTo>
                <a:cubicBezTo>
                  <a:pt x="4923273" y="2495974"/>
                  <a:pt x="4921250" y="2493169"/>
                  <a:pt x="4918869" y="2490788"/>
                </a:cubicBezTo>
                <a:cubicBezTo>
                  <a:pt x="4919623" y="2483998"/>
                  <a:pt x="4919032" y="2466811"/>
                  <a:pt x="4926013" y="2459831"/>
                </a:cubicBezTo>
                <a:cubicBezTo>
                  <a:pt x="4928523" y="2457321"/>
                  <a:pt x="4932456" y="2456830"/>
                  <a:pt x="4935538" y="2455069"/>
                </a:cubicBezTo>
                <a:cubicBezTo>
                  <a:pt x="4938023" y="2453649"/>
                  <a:pt x="4940196" y="2451726"/>
                  <a:pt x="4942681" y="2450306"/>
                </a:cubicBezTo>
                <a:cubicBezTo>
                  <a:pt x="4945763" y="2448545"/>
                  <a:pt x="4949252" y="2447513"/>
                  <a:pt x="4952206" y="2445544"/>
                </a:cubicBezTo>
                <a:cubicBezTo>
                  <a:pt x="4956435" y="2442725"/>
                  <a:pt x="4960144" y="2439194"/>
                  <a:pt x="4964113" y="2436019"/>
                </a:cubicBezTo>
                <a:cubicBezTo>
                  <a:pt x="4965700" y="2432844"/>
                  <a:pt x="4968580" y="2430031"/>
                  <a:pt x="4968875" y="2426494"/>
                </a:cubicBezTo>
                <a:cubicBezTo>
                  <a:pt x="4970093" y="2411881"/>
                  <a:pt x="4966113" y="2407589"/>
                  <a:pt x="4961731" y="2395538"/>
                </a:cubicBezTo>
                <a:cubicBezTo>
                  <a:pt x="4960015" y="2390820"/>
                  <a:pt x="4956969" y="2381250"/>
                  <a:pt x="4956969" y="2381250"/>
                </a:cubicBezTo>
                <a:cubicBezTo>
                  <a:pt x="4957763" y="2378869"/>
                  <a:pt x="4958227" y="2376351"/>
                  <a:pt x="4959350" y="2374106"/>
                </a:cubicBezTo>
                <a:cubicBezTo>
                  <a:pt x="4960630" y="2371546"/>
                  <a:pt x="4962693" y="2369448"/>
                  <a:pt x="4964113" y="2366963"/>
                </a:cubicBezTo>
                <a:cubicBezTo>
                  <a:pt x="4965874" y="2363881"/>
                  <a:pt x="4967288" y="2360613"/>
                  <a:pt x="4968875" y="2357438"/>
                </a:cubicBezTo>
                <a:cubicBezTo>
                  <a:pt x="4967288" y="2335218"/>
                  <a:pt x="4972418" y="2329780"/>
                  <a:pt x="4961731" y="2316956"/>
                </a:cubicBezTo>
                <a:cubicBezTo>
                  <a:pt x="4959575" y="2314369"/>
                  <a:pt x="4957826" y="2310738"/>
                  <a:pt x="4954588" y="2309813"/>
                </a:cubicBezTo>
                <a:cubicBezTo>
                  <a:pt x="4946158" y="2307404"/>
                  <a:pt x="4937125" y="2308225"/>
                  <a:pt x="4928394" y="2307431"/>
                </a:cubicBezTo>
                <a:cubicBezTo>
                  <a:pt x="4923828" y="2296016"/>
                  <a:pt x="4922860" y="2295693"/>
                  <a:pt x="4921250" y="2283619"/>
                </a:cubicBezTo>
                <a:cubicBezTo>
                  <a:pt x="4920196" y="2275712"/>
                  <a:pt x="4921392" y="2267374"/>
                  <a:pt x="4918869" y="2259806"/>
                </a:cubicBezTo>
                <a:cubicBezTo>
                  <a:pt x="4917715" y="2256344"/>
                  <a:pt x="4907354" y="2253587"/>
                  <a:pt x="4904581" y="2252663"/>
                </a:cubicBezTo>
                <a:close/>
                <a:moveTo>
                  <a:pt x="0" y="0"/>
                </a:moveTo>
                <a:lnTo>
                  <a:pt x="9169400" y="0"/>
                </a:lnTo>
                <a:lnTo>
                  <a:pt x="9169400" y="6855220"/>
                </a:lnTo>
                <a:lnTo>
                  <a:pt x="0" y="685522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26F2DF-807A-265D-60E3-8989FB44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929"/>
          <a:stretch/>
        </p:blipFill>
        <p:spPr>
          <a:xfrm>
            <a:off x="0" y="2780"/>
            <a:ext cx="3056626" cy="6855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095A07-53FA-EDBF-B936-BDCBAEF3365C}"/>
              </a:ext>
            </a:extLst>
          </p:cNvPr>
          <p:cNvSpPr txBox="1"/>
          <p:nvPr/>
        </p:nvSpPr>
        <p:spPr>
          <a:xfrm>
            <a:off x="6897369" y="2743201"/>
            <a:ext cx="741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pc="-40" dirty="0">
                <a:latin typeface="Arial" panose="020B0604020202020204" pitchFamily="34" charset="0"/>
                <a:cs typeface="Arial" panose="020B0604020202020204" pitchFamily="34" charset="0"/>
              </a:rPr>
              <a:t>Cleveland</a:t>
            </a:r>
          </a:p>
        </p:txBody>
      </p:sp>
    </p:spTree>
    <p:extLst>
      <p:ext uri="{BB962C8B-B14F-4D97-AF65-F5344CB8AC3E}">
        <p14:creationId xmlns:p14="http://schemas.microsoft.com/office/powerpoint/2010/main" val="4143637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75E3F-4B0D-CABE-8378-57197201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8FA6E4-1023-9F1C-4DB5-7ECDB6B6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5A0B42-7CBD-2FBD-D947-3B3016156C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7275" t="6885" b="10029"/>
          <a:stretch/>
        </p:blipFill>
        <p:spPr>
          <a:xfrm>
            <a:off x="3055545" y="390352"/>
            <a:ext cx="8866589" cy="5695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89272-C202-FB82-2A0E-92F47412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444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A26D36-5CA8-5B3A-D0C2-1EACFC7BBD0C}"/>
              </a:ext>
            </a:extLst>
          </p:cNvPr>
          <p:cNvSpPr txBox="1"/>
          <p:nvPr/>
        </p:nvSpPr>
        <p:spPr>
          <a:xfrm>
            <a:off x="6897369" y="2743201"/>
            <a:ext cx="741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pc="-40" dirty="0">
                <a:latin typeface="Arial" panose="020B0604020202020204" pitchFamily="34" charset="0"/>
                <a:cs typeface="Arial" panose="020B0604020202020204" pitchFamily="34" charset="0"/>
              </a:rPr>
              <a:t>Cleveland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63D881-FB5D-8F12-6576-4C6E4149AA09}"/>
              </a:ext>
            </a:extLst>
          </p:cNvPr>
          <p:cNvSpPr/>
          <p:nvPr/>
        </p:nvSpPr>
        <p:spPr>
          <a:xfrm>
            <a:off x="3044469" y="0"/>
            <a:ext cx="9147531" cy="6855220"/>
          </a:xfrm>
          <a:custGeom>
            <a:avLst/>
            <a:gdLst>
              <a:gd name="connsiteX0" fmla="*/ 3903009 w 9147531"/>
              <a:gd name="connsiteY0" fmla="*/ 2932546 h 6855220"/>
              <a:gd name="connsiteX1" fmla="*/ 3907236 w 9147531"/>
              <a:gd name="connsiteY1" fmla="*/ 2932810 h 6855220"/>
              <a:gd name="connsiteX2" fmla="*/ 3908781 w 9147531"/>
              <a:gd name="connsiteY2" fmla="*/ 2933700 h 6855220"/>
              <a:gd name="connsiteX3" fmla="*/ 3844103 w 9147531"/>
              <a:gd name="connsiteY3" fmla="*/ 2920032 h 6855220"/>
              <a:gd name="connsiteX4" fmla="*/ 3853033 w 9147531"/>
              <a:gd name="connsiteY4" fmla="*/ 2921088 h 6855220"/>
              <a:gd name="connsiteX5" fmla="*/ 3863822 w 9147531"/>
              <a:gd name="connsiteY5" fmla="*/ 2922214 h 6855220"/>
              <a:gd name="connsiteX6" fmla="*/ 3867751 w 9147531"/>
              <a:gd name="connsiteY6" fmla="*/ 2922993 h 6855220"/>
              <a:gd name="connsiteX7" fmla="*/ 3869880 w 9147531"/>
              <a:gd name="connsiteY7" fmla="*/ 2926158 h 6855220"/>
              <a:gd name="connsiteX8" fmla="*/ 3857982 w 9147531"/>
              <a:gd name="connsiteY8" fmla="*/ 2924175 h 6855220"/>
              <a:gd name="connsiteX9" fmla="*/ 3845281 w 9147531"/>
              <a:gd name="connsiteY9" fmla="*/ 2921000 h 6855220"/>
              <a:gd name="connsiteX10" fmla="*/ 3819881 w 9147531"/>
              <a:gd name="connsiteY10" fmla="*/ 2901950 h 6855220"/>
              <a:gd name="connsiteX11" fmla="*/ 3832848 w 9147531"/>
              <a:gd name="connsiteY11" fmla="*/ 2910790 h 6855220"/>
              <a:gd name="connsiteX12" fmla="*/ 3844103 w 9147531"/>
              <a:gd name="connsiteY12" fmla="*/ 2920032 h 6855220"/>
              <a:gd name="connsiteX13" fmla="*/ 3843131 w 9147531"/>
              <a:gd name="connsiteY13" fmla="*/ 2919917 h 6855220"/>
              <a:gd name="connsiteX14" fmla="*/ 3819881 w 9147531"/>
              <a:gd name="connsiteY14" fmla="*/ 2914650 h 6855220"/>
              <a:gd name="connsiteX15" fmla="*/ 3800831 w 9147531"/>
              <a:gd name="connsiteY15" fmla="*/ 2908300 h 6855220"/>
              <a:gd name="connsiteX16" fmla="*/ 3819881 w 9147531"/>
              <a:gd name="connsiteY16" fmla="*/ 2901950 h 6855220"/>
              <a:gd name="connsiteX17" fmla="*/ 3711931 w 9147531"/>
              <a:gd name="connsiteY17" fmla="*/ 2889250 h 6855220"/>
              <a:gd name="connsiteX18" fmla="*/ 3762731 w 9147531"/>
              <a:gd name="connsiteY18" fmla="*/ 2901950 h 6855220"/>
              <a:gd name="connsiteX19" fmla="*/ 3800831 w 9147531"/>
              <a:gd name="connsiteY19" fmla="*/ 2914650 h 6855220"/>
              <a:gd name="connsiteX20" fmla="*/ 3857982 w 9147531"/>
              <a:gd name="connsiteY20" fmla="*/ 2924175 h 6855220"/>
              <a:gd name="connsiteX21" fmla="*/ 3870681 w 9147531"/>
              <a:gd name="connsiteY21" fmla="*/ 2927350 h 6855220"/>
              <a:gd name="connsiteX22" fmla="*/ 3869880 w 9147531"/>
              <a:gd name="connsiteY22" fmla="*/ 2926158 h 6855220"/>
              <a:gd name="connsiteX23" fmla="*/ 3877031 w 9147531"/>
              <a:gd name="connsiteY23" fmla="*/ 2927350 h 6855220"/>
              <a:gd name="connsiteX24" fmla="*/ 3903009 w 9147531"/>
              <a:gd name="connsiteY24" fmla="*/ 2932546 h 6855220"/>
              <a:gd name="connsiteX25" fmla="*/ 3819881 w 9147531"/>
              <a:gd name="connsiteY25" fmla="*/ 2927350 h 6855220"/>
              <a:gd name="connsiteX26" fmla="*/ 3781781 w 9147531"/>
              <a:gd name="connsiteY26" fmla="*/ 2914650 h 6855220"/>
              <a:gd name="connsiteX27" fmla="*/ 3737331 w 9147531"/>
              <a:gd name="connsiteY27" fmla="*/ 2908300 h 6855220"/>
              <a:gd name="connsiteX28" fmla="*/ 3718281 w 9147531"/>
              <a:gd name="connsiteY28" fmla="*/ 2901950 h 6855220"/>
              <a:gd name="connsiteX29" fmla="*/ 3692881 w 9147531"/>
              <a:gd name="connsiteY29" fmla="*/ 2895600 h 6855220"/>
              <a:gd name="connsiteX30" fmla="*/ 3697648 w 9147531"/>
              <a:gd name="connsiteY30" fmla="*/ 2891938 h 6855220"/>
              <a:gd name="connsiteX31" fmla="*/ 7401281 w 9147531"/>
              <a:gd name="connsiteY31" fmla="*/ 666750 h 6855220"/>
              <a:gd name="connsiteX32" fmla="*/ 7369531 w 9147531"/>
              <a:gd name="connsiteY32" fmla="*/ 685800 h 6855220"/>
              <a:gd name="connsiteX33" fmla="*/ 7306031 w 9147531"/>
              <a:gd name="connsiteY33" fmla="*/ 704850 h 6855220"/>
              <a:gd name="connsiteX34" fmla="*/ 7286981 w 9147531"/>
              <a:gd name="connsiteY34" fmla="*/ 711200 h 6855220"/>
              <a:gd name="connsiteX35" fmla="*/ 7236181 w 9147531"/>
              <a:gd name="connsiteY35" fmla="*/ 742950 h 6855220"/>
              <a:gd name="connsiteX36" fmla="*/ 7210781 w 9147531"/>
              <a:gd name="connsiteY36" fmla="*/ 762000 h 6855220"/>
              <a:gd name="connsiteX37" fmla="*/ 7159981 w 9147531"/>
              <a:gd name="connsiteY37" fmla="*/ 774700 h 6855220"/>
              <a:gd name="connsiteX38" fmla="*/ 7134581 w 9147531"/>
              <a:gd name="connsiteY38" fmla="*/ 787400 h 6855220"/>
              <a:gd name="connsiteX39" fmla="*/ 7071081 w 9147531"/>
              <a:gd name="connsiteY39" fmla="*/ 800100 h 6855220"/>
              <a:gd name="connsiteX40" fmla="*/ 6982181 w 9147531"/>
              <a:gd name="connsiteY40" fmla="*/ 844550 h 6855220"/>
              <a:gd name="connsiteX41" fmla="*/ 6956781 w 9147531"/>
              <a:gd name="connsiteY41" fmla="*/ 857250 h 6855220"/>
              <a:gd name="connsiteX42" fmla="*/ 6937731 w 9147531"/>
              <a:gd name="connsiteY42" fmla="*/ 869950 h 6855220"/>
              <a:gd name="connsiteX43" fmla="*/ 6899631 w 9147531"/>
              <a:gd name="connsiteY43" fmla="*/ 882650 h 6855220"/>
              <a:gd name="connsiteX44" fmla="*/ 6848831 w 9147531"/>
              <a:gd name="connsiteY44" fmla="*/ 920750 h 6855220"/>
              <a:gd name="connsiteX45" fmla="*/ 6829781 w 9147531"/>
              <a:gd name="connsiteY45" fmla="*/ 927100 h 6855220"/>
              <a:gd name="connsiteX46" fmla="*/ 6804381 w 9147531"/>
              <a:gd name="connsiteY46" fmla="*/ 939800 h 6855220"/>
              <a:gd name="connsiteX47" fmla="*/ 6740881 w 9147531"/>
              <a:gd name="connsiteY47" fmla="*/ 984250 h 6855220"/>
              <a:gd name="connsiteX48" fmla="*/ 6671031 w 9147531"/>
              <a:gd name="connsiteY48" fmla="*/ 1022350 h 6855220"/>
              <a:gd name="connsiteX49" fmla="*/ 6651981 w 9147531"/>
              <a:gd name="connsiteY49" fmla="*/ 1035050 h 6855220"/>
              <a:gd name="connsiteX50" fmla="*/ 6601181 w 9147531"/>
              <a:gd name="connsiteY50" fmla="*/ 1060450 h 6855220"/>
              <a:gd name="connsiteX51" fmla="*/ 6575781 w 9147531"/>
              <a:gd name="connsiteY51" fmla="*/ 1079500 h 6855220"/>
              <a:gd name="connsiteX52" fmla="*/ 6512281 w 9147531"/>
              <a:gd name="connsiteY52" fmla="*/ 1117600 h 6855220"/>
              <a:gd name="connsiteX53" fmla="*/ 6467831 w 9147531"/>
              <a:gd name="connsiteY53" fmla="*/ 1149350 h 6855220"/>
              <a:gd name="connsiteX54" fmla="*/ 6404331 w 9147531"/>
              <a:gd name="connsiteY54" fmla="*/ 1181100 h 6855220"/>
              <a:gd name="connsiteX55" fmla="*/ 6340831 w 9147531"/>
              <a:gd name="connsiteY55" fmla="*/ 1206500 h 6855220"/>
              <a:gd name="connsiteX56" fmla="*/ 6321781 w 9147531"/>
              <a:gd name="connsiteY56" fmla="*/ 1219200 h 6855220"/>
              <a:gd name="connsiteX57" fmla="*/ 6264631 w 9147531"/>
              <a:gd name="connsiteY57" fmla="*/ 1231900 h 6855220"/>
              <a:gd name="connsiteX58" fmla="*/ 6239231 w 9147531"/>
              <a:gd name="connsiteY58" fmla="*/ 1238250 h 6855220"/>
              <a:gd name="connsiteX59" fmla="*/ 6080481 w 9147531"/>
              <a:gd name="connsiteY59" fmla="*/ 1257300 h 6855220"/>
              <a:gd name="connsiteX60" fmla="*/ 6067781 w 9147531"/>
              <a:gd name="connsiteY60" fmla="*/ 1282700 h 6855220"/>
              <a:gd name="connsiteX61" fmla="*/ 6010631 w 9147531"/>
              <a:gd name="connsiteY61" fmla="*/ 1333500 h 6855220"/>
              <a:gd name="connsiteX62" fmla="*/ 5991581 w 9147531"/>
              <a:gd name="connsiteY62" fmla="*/ 1339850 h 6855220"/>
              <a:gd name="connsiteX63" fmla="*/ 5959831 w 9147531"/>
              <a:gd name="connsiteY63" fmla="*/ 1352550 h 6855220"/>
              <a:gd name="connsiteX64" fmla="*/ 5902681 w 9147531"/>
              <a:gd name="connsiteY64" fmla="*/ 1384300 h 6855220"/>
              <a:gd name="connsiteX65" fmla="*/ 5864581 w 9147531"/>
              <a:gd name="connsiteY65" fmla="*/ 1390650 h 6855220"/>
              <a:gd name="connsiteX66" fmla="*/ 5788381 w 9147531"/>
              <a:gd name="connsiteY66" fmla="*/ 1435100 h 6855220"/>
              <a:gd name="connsiteX67" fmla="*/ 5743931 w 9147531"/>
              <a:gd name="connsiteY67" fmla="*/ 1473200 h 6855220"/>
              <a:gd name="connsiteX68" fmla="*/ 5724881 w 9147531"/>
              <a:gd name="connsiteY68" fmla="*/ 1479550 h 6855220"/>
              <a:gd name="connsiteX69" fmla="*/ 5705209 w 9147531"/>
              <a:gd name="connsiteY69" fmla="*/ 1499082 h 6855220"/>
              <a:gd name="connsiteX70" fmla="*/ 5702302 w 9147531"/>
              <a:gd name="connsiteY70" fmla="*/ 1501892 h 6855220"/>
              <a:gd name="connsiteX71" fmla="*/ 5700245 w 9147531"/>
              <a:gd name="connsiteY71" fmla="*/ 1503797 h 6855220"/>
              <a:gd name="connsiteX72" fmla="*/ 5698392 w 9147531"/>
              <a:gd name="connsiteY72" fmla="*/ 1505673 h 6855220"/>
              <a:gd name="connsiteX73" fmla="*/ 5702302 w 9147531"/>
              <a:gd name="connsiteY73" fmla="*/ 1501892 h 6855220"/>
              <a:gd name="connsiteX74" fmla="*/ 5706586 w 9147531"/>
              <a:gd name="connsiteY74" fmla="*/ 1497927 h 6855220"/>
              <a:gd name="connsiteX75" fmla="*/ 5693131 w 9147531"/>
              <a:gd name="connsiteY75" fmla="*/ 1524000 h 6855220"/>
              <a:gd name="connsiteX76" fmla="*/ 5655031 w 9147531"/>
              <a:gd name="connsiteY76" fmla="*/ 1562100 h 6855220"/>
              <a:gd name="connsiteX77" fmla="*/ 5629631 w 9147531"/>
              <a:gd name="connsiteY77" fmla="*/ 1587500 h 6855220"/>
              <a:gd name="connsiteX78" fmla="*/ 5559781 w 9147531"/>
              <a:gd name="connsiteY78" fmla="*/ 1631950 h 6855220"/>
              <a:gd name="connsiteX79" fmla="*/ 5534381 w 9147531"/>
              <a:gd name="connsiteY79" fmla="*/ 1651000 h 6855220"/>
              <a:gd name="connsiteX80" fmla="*/ 5515331 w 9147531"/>
              <a:gd name="connsiteY80" fmla="*/ 1670050 h 6855220"/>
              <a:gd name="connsiteX81" fmla="*/ 5477231 w 9147531"/>
              <a:gd name="connsiteY81" fmla="*/ 1695450 h 6855220"/>
              <a:gd name="connsiteX82" fmla="*/ 5458181 w 9147531"/>
              <a:gd name="connsiteY82" fmla="*/ 1714500 h 6855220"/>
              <a:gd name="connsiteX83" fmla="*/ 5394681 w 9147531"/>
              <a:gd name="connsiteY83" fmla="*/ 1758950 h 6855220"/>
              <a:gd name="connsiteX84" fmla="*/ 5350231 w 9147531"/>
              <a:gd name="connsiteY84" fmla="*/ 1790700 h 6855220"/>
              <a:gd name="connsiteX85" fmla="*/ 5312131 w 9147531"/>
              <a:gd name="connsiteY85" fmla="*/ 1847850 h 6855220"/>
              <a:gd name="connsiteX86" fmla="*/ 5286731 w 9147531"/>
              <a:gd name="connsiteY86" fmla="*/ 1873250 h 6855220"/>
              <a:gd name="connsiteX87" fmla="*/ 5274031 w 9147531"/>
              <a:gd name="connsiteY87" fmla="*/ 1898650 h 6855220"/>
              <a:gd name="connsiteX88" fmla="*/ 5261331 w 9147531"/>
              <a:gd name="connsiteY88" fmla="*/ 1917700 h 6855220"/>
              <a:gd name="connsiteX89" fmla="*/ 5254981 w 9147531"/>
              <a:gd name="connsiteY89" fmla="*/ 1936750 h 6855220"/>
              <a:gd name="connsiteX90" fmla="*/ 5242281 w 9147531"/>
              <a:gd name="connsiteY90" fmla="*/ 1955800 h 6855220"/>
              <a:gd name="connsiteX91" fmla="*/ 5223231 w 9147531"/>
              <a:gd name="connsiteY91" fmla="*/ 1987550 h 6855220"/>
              <a:gd name="connsiteX92" fmla="*/ 5185131 w 9147531"/>
              <a:gd name="connsiteY92" fmla="*/ 2019300 h 6855220"/>
              <a:gd name="connsiteX93" fmla="*/ 5166081 w 9147531"/>
              <a:gd name="connsiteY93" fmla="*/ 2038350 h 6855220"/>
              <a:gd name="connsiteX94" fmla="*/ 5147031 w 9147531"/>
              <a:gd name="connsiteY94" fmla="*/ 2051050 h 6855220"/>
              <a:gd name="connsiteX95" fmla="*/ 5096231 w 9147531"/>
              <a:gd name="connsiteY95" fmla="*/ 2095500 h 6855220"/>
              <a:gd name="connsiteX96" fmla="*/ 5026381 w 9147531"/>
              <a:gd name="connsiteY96" fmla="*/ 2127250 h 6855220"/>
              <a:gd name="connsiteX97" fmla="*/ 4975581 w 9147531"/>
              <a:gd name="connsiteY97" fmla="*/ 2146300 h 6855220"/>
              <a:gd name="connsiteX98" fmla="*/ 4924781 w 9147531"/>
              <a:gd name="connsiteY98" fmla="*/ 2184400 h 6855220"/>
              <a:gd name="connsiteX99" fmla="*/ 4893031 w 9147531"/>
              <a:gd name="connsiteY99" fmla="*/ 2228850 h 6855220"/>
              <a:gd name="connsiteX100" fmla="*/ 4880331 w 9147531"/>
              <a:gd name="connsiteY100" fmla="*/ 2247900 h 6855220"/>
              <a:gd name="connsiteX101" fmla="*/ 4842231 w 9147531"/>
              <a:gd name="connsiteY101" fmla="*/ 2279650 h 6855220"/>
              <a:gd name="connsiteX102" fmla="*/ 4816831 w 9147531"/>
              <a:gd name="connsiteY102" fmla="*/ 2317750 h 6855220"/>
              <a:gd name="connsiteX103" fmla="*/ 4810481 w 9147531"/>
              <a:gd name="connsiteY103" fmla="*/ 2336800 h 6855220"/>
              <a:gd name="connsiteX104" fmla="*/ 4791431 w 9147531"/>
              <a:gd name="connsiteY104" fmla="*/ 2355850 h 6855220"/>
              <a:gd name="connsiteX105" fmla="*/ 4740631 w 9147531"/>
              <a:gd name="connsiteY105" fmla="*/ 2393950 h 6855220"/>
              <a:gd name="connsiteX106" fmla="*/ 4727931 w 9147531"/>
              <a:gd name="connsiteY106" fmla="*/ 2425700 h 6855220"/>
              <a:gd name="connsiteX107" fmla="*/ 4689831 w 9147531"/>
              <a:gd name="connsiteY107" fmla="*/ 2463800 h 6855220"/>
              <a:gd name="connsiteX108" fmla="*/ 4670781 w 9147531"/>
              <a:gd name="connsiteY108" fmla="*/ 2482850 h 6855220"/>
              <a:gd name="connsiteX109" fmla="*/ 4626331 w 9147531"/>
              <a:gd name="connsiteY109" fmla="*/ 2514600 h 6855220"/>
              <a:gd name="connsiteX110" fmla="*/ 4588231 w 9147531"/>
              <a:gd name="connsiteY110" fmla="*/ 2540000 h 6855220"/>
              <a:gd name="connsiteX111" fmla="*/ 4556481 w 9147531"/>
              <a:gd name="connsiteY111" fmla="*/ 2559050 h 6855220"/>
              <a:gd name="connsiteX112" fmla="*/ 4499331 w 9147531"/>
              <a:gd name="connsiteY112" fmla="*/ 2597150 h 6855220"/>
              <a:gd name="connsiteX113" fmla="*/ 4480281 w 9147531"/>
              <a:gd name="connsiteY113" fmla="*/ 2603500 h 6855220"/>
              <a:gd name="connsiteX114" fmla="*/ 4429481 w 9147531"/>
              <a:gd name="connsiteY114" fmla="*/ 2622550 h 6855220"/>
              <a:gd name="connsiteX115" fmla="*/ 4365981 w 9147531"/>
              <a:gd name="connsiteY115" fmla="*/ 2641600 h 6855220"/>
              <a:gd name="connsiteX116" fmla="*/ 4340581 w 9147531"/>
              <a:gd name="connsiteY116" fmla="*/ 2660650 h 6855220"/>
              <a:gd name="connsiteX117" fmla="*/ 4321531 w 9147531"/>
              <a:gd name="connsiteY117" fmla="*/ 2679700 h 6855220"/>
              <a:gd name="connsiteX118" fmla="*/ 4270731 w 9147531"/>
              <a:gd name="connsiteY118" fmla="*/ 2717800 h 6855220"/>
              <a:gd name="connsiteX119" fmla="*/ 4245331 w 9147531"/>
              <a:gd name="connsiteY119" fmla="*/ 2736850 h 6855220"/>
              <a:gd name="connsiteX120" fmla="*/ 4219931 w 9147531"/>
              <a:gd name="connsiteY120" fmla="*/ 2755900 h 6855220"/>
              <a:gd name="connsiteX121" fmla="*/ 4200881 w 9147531"/>
              <a:gd name="connsiteY121" fmla="*/ 2762250 h 6855220"/>
              <a:gd name="connsiteX122" fmla="*/ 4175481 w 9147531"/>
              <a:gd name="connsiteY122" fmla="*/ 2781300 h 6855220"/>
              <a:gd name="connsiteX123" fmla="*/ 4162781 w 9147531"/>
              <a:gd name="connsiteY123" fmla="*/ 2800350 h 6855220"/>
              <a:gd name="connsiteX124" fmla="*/ 4137381 w 9147531"/>
              <a:gd name="connsiteY124" fmla="*/ 2806700 h 6855220"/>
              <a:gd name="connsiteX125" fmla="*/ 4092931 w 9147531"/>
              <a:gd name="connsiteY125" fmla="*/ 2844800 h 6855220"/>
              <a:gd name="connsiteX126" fmla="*/ 4029431 w 9147531"/>
              <a:gd name="connsiteY126" fmla="*/ 2914650 h 6855220"/>
              <a:gd name="connsiteX127" fmla="*/ 3991331 w 9147531"/>
              <a:gd name="connsiteY127" fmla="*/ 2921000 h 6855220"/>
              <a:gd name="connsiteX128" fmla="*/ 3972281 w 9147531"/>
              <a:gd name="connsiteY128" fmla="*/ 2927350 h 6855220"/>
              <a:gd name="connsiteX129" fmla="*/ 3921481 w 9147531"/>
              <a:gd name="connsiteY129" fmla="*/ 2933700 h 6855220"/>
              <a:gd name="connsiteX130" fmla="*/ 3907236 w 9147531"/>
              <a:gd name="connsiteY130" fmla="*/ 2932810 h 6855220"/>
              <a:gd name="connsiteX131" fmla="*/ 3904216 w 9147531"/>
              <a:gd name="connsiteY131" fmla="*/ 2931070 h 6855220"/>
              <a:gd name="connsiteX132" fmla="*/ 3889731 w 9147531"/>
              <a:gd name="connsiteY132" fmla="*/ 2927350 h 6855220"/>
              <a:gd name="connsiteX133" fmla="*/ 3867751 w 9147531"/>
              <a:gd name="connsiteY133" fmla="*/ 2922993 h 6855220"/>
              <a:gd name="connsiteX134" fmla="*/ 3856999 w 9147531"/>
              <a:gd name="connsiteY134" fmla="*/ 2907006 h 6855220"/>
              <a:gd name="connsiteX135" fmla="*/ 3838931 w 9147531"/>
              <a:gd name="connsiteY135" fmla="*/ 2889250 h 6855220"/>
              <a:gd name="connsiteX136" fmla="*/ 3819881 w 9147531"/>
              <a:gd name="connsiteY136" fmla="*/ 2876550 h 6855220"/>
              <a:gd name="connsiteX137" fmla="*/ 3788131 w 9147531"/>
              <a:gd name="connsiteY137" fmla="*/ 2882900 h 6855220"/>
              <a:gd name="connsiteX138" fmla="*/ 3711931 w 9147531"/>
              <a:gd name="connsiteY138" fmla="*/ 2889250 h 6855220"/>
              <a:gd name="connsiteX139" fmla="*/ 3698903 w 9147531"/>
              <a:gd name="connsiteY139" fmla="*/ 2890974 h 6855220"/>
              <a:gd name="connsiteX140" fmla="*/ 3697648 w 9147531"/>
              <a:gd name="connsiteY140" fmla="*/ 2891938 h 6855220"/>
              <a:gd name="connsiteX141" fmla="*/ 3692882 w 9147531"/>
              <a:gd name="connsiteY141" fmla="*/ 2892835 h 6855220"/>
              <a:gd name="connsiteX142" fmla="*/ 3642081 w 9147531"/>
              <a:gd name="connsiteY142" fmla="*/ 2921000 h 6855220"/>
              <a:gd name="connsiteX143" fmla="*/ 3603981 w 9147531"/>
              <a:gd name="connsiteY143" fmla="*/ 2927350 h 6855220"/>
              <a:gd name="connsiteX144" fmla="*/ 3464281 w 9147531"/>
              <a:gd name="connsiteY144" fmla="*/ 2940050 h 6855220"/>
              <a:gd name="connsiteX145" fmla="*/ 3362681 w 9147531"/>
              <a:gd name="connsiteY145" fmla="*/ 2959100 h 6855220"/>
              <a:gd name="connsiteX146" fmla="*/ 3292831 w 9147531"/>
              <a:gd name="connsiteY146" fmla="*/ 2952750 h 6855220"/>
              <a:gd name="connsiteX147" fmla="*/ 3222981 w 9147531"/>
              <a:gd name="connsiteY147" fmla="*/ 2933700 h 6855220"/>
              <a:gd name="connsiteX148" fmla="*/ 3184881 w 9147531"/>
              <a:gd name="connsiteY148" fmla="*/ 2927350 h 6855220"/>
              <a:gd name="connsiteX149" fmla="*/ 3165831 w 9147531"/>
              <a:gd name="connsiteY149" fmla="*/ 2921000 h 6855220"/>
              <a:gd name="connsiteX150" fmla="*/ 3140431 w 9147531"/>
              <a:gd name="connsiteY150" fmla="*/ 2908300 h 6855220"/>
              <a:gd name="connsiteX151" fmla="*/ 3089631 w 9147531"/>
              <a:gd name="connsiteY151" fmla="*/ 2901950 h 6855220"/>
              <a:gd name="connsiteX152" fmla="*/ 3019781 w 9147531"/>
              <a:gd name="connsiteY152" fmla="*/ 2882900 h 6855220"/>
              <a:gd name="connsiteX153" fmla="*/ 2962631 w 9147531"/>
              <a:gd name="connsiteY153" fmla="*/ 2857500 h 6855220"/>
              <a:gd name="connsiteX154" fmla="*/ 2943581 w 9147531"/>
              <a:gd name="connsiteY154" fmla="*/ 2838450 h 6855220"/>
              <a:gd name="connsiteX155" fmla="*/ 2905481 w 9147531"/>
              <a:gd name="connsiteY155" fmla="*/ 2825750 h 6855220"/>
              <a:gd name="connsiteX156" fmla="*/ 2880081 w 9147531"/>
              <a:gd name="connsiteY156" fmla="*/ 2806700 h 6855220"/>
              <a:gd name="connsiteX157" fmla="*/ 2822931 w 9147531"/>
              <a:gd name="connsiteY157" fmla="*/ 2787650 h 6855220"/>
              <a:gd name="connsiteX158" fmla="*/ 2803881 w 9147531"/>
              <a:gd name="connsiteY158" fmla="*/ 2774950 h 6855220"/>
              <a:gd name="connsiteX159" fmla="*/ 2721331 w 9147531"/>
              <a:gd name="connsiteY159" fmla="*/ 2781300 h 6855220"/>
              <a:gd name="connsiteX160" fmla="*/ 2683231 w 9147531"/>
              <a:gd name="connsiteY160" fmla="*/ 2794000 h 6855220"/>
              <a:gd name="connsiteX161" fmla="*/ 2651481 w 9147531"/>
              <a:gd name="connsiteY161" fmla="*/ 2800350 h 6855220"/>
              <a:gd name="connsiteX162" fmla="*/ 2600681 w 9147531"/>
              <a:gd name="connsiteY162" fmla="*/ 2819400 h 6855220"/>
              <a:gd name="connsiteX163" fmla="*/ 2581631 w 9147531"/>
              <a:gd name="connsiteY163" fmla="*/ 2832100 h 6855220"/>
              <a:gd name="connsiteX164" fmla="*/ 2556231 w 9147531"/>
              <a:gd name="connsiteY164" fmla="*/ 2838450 h 6855220"/>
              <a:gd name="connsiteX165" fmla="*/ 2441931 w 9147531"/>
              <a:gd name="connsiteY165" fmla="*/ 2857500 h 6855220"/>
              <a:gd name="connsiteX166" fmla="*/ 2397481 w 9147531"/>
              <a:gd name="connsiteY166" fmla="*/ 2870200 h 6855220"/>
              <a:gd name="connsiteX167" fmla="*/ 2372081 w 9147531"/>
              <a:gd name="connsiteY167" fmla="*/ 2882900 h 6855220"/>
              <a:gd name="connsiteX168" fmla="*/ 2353031 w 9147531"/>
              <a:gd name="connsiteY168" fmla="*/ 2889250 h 6855220"/>
              <a:gd name="connsiteX169" fmla="*/ 2302231 w 9147531"/>
              <a:gd name="connsiteY169" fmla="*/ 2908300 h 6855220"/>
              <a:gd name="connsiteX170" fmla="*/ 2245081 w 9147531"/>
              <a:gd name="connsiteY170" fmla="*/ 2914650 h 6855220"/>
              <a:gd name="connsiteX171" fmla="*/ 2187931 w 9147531"/>
              <a:gd name="connsiteY171" fmla="*/ 2927350 h 6855220"/>
              <a:gd name="connsiteX172" fmla="*/ 2149831 w 9147531"/>
              <a:gd name="connsiteY172" fmla="*/ 2933700 h 6855220"/>
              <a:gd name="connsiteX173" fmla="*/ 2118081 w 9147531"/>
              <a:gd name="connsiteY173" fmla="*/ 2946400 h 6855220"/>
              <a:gd name="connsiteX174" fmla="*/ 2086331 w 9147531"/>
              <a:gd name="connsiteY174" fmla="*/ 2965450 h 6855220"/>
              <a:gd name="connsiteX175" fmla="*/ 2048231 w 9147531"/>
              <a:gd name="connsiteY175" fmla="*/ 2978150 h 6855220"/>
              <a:gd name="connsiteX176" fmla="*/ 2022831 w 9147531"/>
              <a:gd name="connsiteY176" fmla="*/ 2984500 h 6855220"/>
              <a:gd name="connsiteX177" fmla="*/ 1972031 w 9147531"/>
              <a:gd name="connsiteY177" fmla="*/ 3009900 h 6855220"/>
              <a:gd name="connsiteX178" fmla="*/ 1946631 w 9147531"/>
              <a:gd name="connsiteY178" fmla="*/ 3003550 h 6855220"/>
              <a:gd name="connsiteX179" fmla="*/ 1902181 w 9147531"/>
              <a:gd name="connsiteY179" fmla="*/ 3048000 h 6855220"/>
              <a:gd name="connsiteX180" fmla="*/ 1883131 w 9147531"/>
              <a:gd name="connsiteY180" fmla="*/ 3054350 h 6855220"/>
              <a:gd name="connsiteX181" fmla="*/ 1838681 w 9147531"/>
              <a:gd name="connsiteY181" fmla="*/ 3086100 h 6855220"/>
              <a:gd name="connsiteX182" fmla="*/ 1819631 w 9147531"/>
              <a:gd name="connsiteY182" fmla="*/ 3098800 h 6855220"/>
              <a:gd name="connsiteX183" fmla="*/ 1800581 w 9147531"/>
              <a:gd name="connsiteY183" fmla="*/ 3117850 h 6855220"/>
              <a:gd name="connsiteX184" fmla="*/ 1730731 w 9147531"/>
              <a:gd name="connsiteY184" fmla="*/ 3168650 h 6855220"/>
              <a:gd name="connsiteX185" fmla="*/ 1692631 w 9147531"/>
              <a:gd name="connsiteY185" fmla="*/ 3200400 h 6855220"/>
              <a:gd name="connsiteX186" fmla="*/ 1648181 w 9147531"/>
              <a:gd name="connsiteY186" fmla="*/ 3232150 h 6855220"/>
              <a:gd name="connsiteX187" fmla="*/ 1629131 w 9147531"/>
              <a:gd name="connsiteY187" fmla="*/ 3238500 h 6855220"/>
              <a:gd name="connsiteX188" fmla="*/ 1571981 w 9147531"/>
              <a:gd name="connsiteY188" fmla="*/ 3251200 h 6855220"/>
              <a:gd name="connsiteX189" fmla="*/ 1552931 w 9147531"/>
              <a:gd name="connsiteY189" fmla="*/ 3257550 h 6855220"/>
              <a:gd name="connsiteX190" fmla="*/ 1527531 w 9147531"/>
              <a:gd name="connsiteY190" fmla="*/ 3263900 h 6855220"/>
              <a:gd name="connsiteX191" fmla="*/ 1508481 w 9147531"/>
              <a:gd name="connsiteY191" fmla="*/ 3270250 h 6855220"/>
              <a:gd name="connsiteX192" fmla="*/ 1464031 w 9147531"/>
              <a:gd name="connsiteY192" fmla="*/ 3276600 h 6855220"/>
              <a:gd name="connsiteX193" fmla="*/ 1241781 w 9147531"/>
              <a:gd name="connsiteY193" fmla="*/ 3289300 h 6855220"/>
              <a:gd name="connsiteX194" fmla="*/ 1210031 w 9147531"/>
              <a:gd name="connsiteY194" fmla="*/ 3295650 h 6855220"/>
              <a:gd name="connsiteX195" fmla="*/ 1210031 w 9147531"/>
              <a:gd name="connsiteY195" fmla="*/ 3632200 h 6855220"/>
              <a:gd name="connsiteX196" fmla="*/ 1222731 w 9147531"/>
              <a:gd name="connsiteY196" fmla="*/ 4070350 h 6855220"/>
              <a:gd name="connsiteX197" fmla="*/ 1216381 w 9147531"/>
              <a:gd name="connsiteY197" fmla="*/ 4648200 h 6855220"/>
              <a:gd name="connsiteX198" fmla="*/ 1210031 w 9147531"/>
              <a:gd name="connsiteY198" fmla="*/ 4667250 h 6855220"/>
              <a:gd name="connsiteX199" fmla="*/ 1222731 w 9147531"/>
              <a:gd name="connsiteY199" fmla="*/ 4806950 h 6855220"/>
              <a:gd name="connsiteX200" fmla="*/ 1235431 w 9147531"/>
              <a:gd name="connsiteY200" fmla="*/ 4832350 h 6855220"/>
              <a:gd name="connsiteX201" fmla="*/ 1241781 w 9147531"/>
              <a:gd name="connsiteY201" fmla="*/ 4991100 h 6855220"/>
              <a:gd name="connsiteX202" fmla="*/ 1248131 w 9147531"/>
              <a:gd name="connsiteY202" fmla="*/ 5416550 h 6855220"/>
              <a:gd name="connsiteX203" fmla="*/ 1298931 w 9147531"/>
              <a:gd name="connsiteY203" fmla="*/ 5537200 h 6855220"/>
              <a:gd name="connsiteX204" fmla="*/ 1330681 w 9147531"/>
              <a:gd name="connsiteY204" fmla="*/ 5543550 h 6855220"/>
              <a:gd name="connsiteX205" fmla="*/ 1730731 w 9147531"/>
              <a:gd name="connsiteY205" fmla="*/ 5543550 h 6855220"/>
              <a:gd name="connsiteX206" fmla="*/ 1787881 w 9147531"/>
              <a:gd name="connsiteY206" fmla="*/ 5549900 h 6855220"/>
              <a:gd name="connsiteX207" fmla="*/ 1819631 w 9147531"/>
              <a:gd name="connsiteY207" fmla="*/ 5556250 h 6855220"/>
              <a:gd name="connsiteX208" fmla="*/ 2010131 w 9147531"/>
              <a:gd name="connsiteY208" fmla="*/ 5562600 h 6855220"/>
              <a:gd name="connsiteX209" fmla="*/ 2010131 w 9147531"/>
              <a:gd name="connsiteY209" fmla="*/ 5816600 h 6855220"/>
              <a:gd name="connsiteX210" fmla="*/ 2029181 w 9147531"/>
              <a:gd name="connsiteY210" fmla="*/ 5930900 h 6855220"/>
              <a:gd name="connsiteX211" fmla="*/ 2022831 w 9147531"/>
              <a:gd name="connsiteY211" fmla="*/ 5962650 h 6855220"/>
              <a:gd name="connsiteX212" fmla="*/ 2003781 w 9147531"/>
              <a:gd name="connsiteY212" fmla="*/ 5956300 h 6855220"/>
              <a:gd name="connsiteX213" fmla="*/ 2505431 w 9147531"/>
              <a:gd name="connsiteY213" fmla="*/ 5988050 h 6855220"/>
              <a:gd name="connsiteX214" fmla="*/ 2556231 w 9147531"/>
              <a:gd name="connsiteY214" fmla="*/ 5994400 h 6855220"/>
              <a:gd name="connsiteX215" fmla="*/ 2651481 w 9147531"/>
              <a:gd name="connsiteY215" fmla="*/ 6000750 h 6855220"/>
              <a:gd name="connsiteX216" fmla="*/ 2911831 w 9147531"/>
              <a:gd name="connsiteY216" fmla="*/ 5994400 h 6855220"/>
              <a:gd name="connsiteX217" fmla="*/ 3546831 w 9147531"/>
              <a:gd name="connsiteY217" fmla="*/ 6007100 h 6855220"/>
              <a:gd name="connsiteX218" fmla="*/ 3584931 w 9147531"/>
              <a:gd name="connsiteY218" fmla="*/ 6013450 h 6855220"/>
              <a:gd name="connsiteX219" fmla="*/ 3813531 w 9147531"/>
              <a:gd name="connsiteY219" fmla="*/ 6000750 h 6855220"/>
              <a:gd name="connsiteX220" fmla="*/ 3832581 w 9147531"/>
              <a:gd name="connsiteY220" fmla="*/ 5994400 h 6855220"/>
              <a:gd name="connsiteX221" fmla="*/ 4245331 w 9147531"/>
              <a:gd name="connsiteY221" fmla="*/ 5988050 h 6855220"/>
              <a:gd name="connsiteX222" fmla="*/ 4277081 w 9147531"/>
              <a:gd name="connsiteY222" fmla="*/ 5981700 h 6855220"/>
              <a:gd name="connsiteX223" fmla="*/ 4270731 w 9147531"/>
              <a:gd name="connsiteY223" fmla="*/ 5867400 h 6855220"/>
              <a:gd name="connsiteX224" fmla="*/ 4264381 w 9147531"/>
              <a:gd name="connsiteY224" fmla="*/ 5810250 h 6855220"/>
              <a:gd name="connsiteX225" fmla="*/ 4258031 w 9147531"/>
              <a:gd name="connsiteY225" fmla="*/ 5746750 h 6855220"/>
              <a:gd name="connsiteX226" fmla="*/ 4270731 w 9147531"/>
              <a:gd name="connsiteY226" fmla="*/ 5461000 h 6855220"/>
              <a:gd name="connsiteX227" fmla="*/ 4277081 w 9147531"/>
              <a:gd name="connsiteY227" fmla="*/ 5435600 h 6855220"/>
              <a:gd name="connsiteX228" fmla="*/ 4270731 w 9147531"/>
              <a:gd name="connsiteY228" fmla="*/ 5213350 h 6855220"/>
              <a:gd name="connsiteX229" fmla="*/ 4264381 w 9147531"/>
              <a:gd name="connsiteY229" fmla="*/ 5187950 h 6855220"/>
              <a:gd name="connsiteX230" fmla="*/ 4277081 w 9147531"/>
              <a:gd name="connsiteY230" fmla="*/ 4254500 h 6855220"/>
              <a:gd name="connsiteX231" fmla="*/ 4308831 w 9147531"/>
              <a:gd name="connsiteY231" fmla="*/ 4241800 h 6855220"/>
              <a:gd name="connsiteX232" fmla="*/ 4524731 w 9147531"/>
              <a:gd name="connsiteY232" fmla="*/ 4235450 h 6855220"/>
              <a:gd name="connsiteX233" fmla="*/ 4645381 w 9147531"/>
              <a:gd name="connsiteY233" fmla="*/ 4216400 h 6855220"/>
              <a:gd name="connsiteX234" fmla="*/ 4835881 w 9147531"/>
              <a:gd name="connsiteY234" fmla="*/ 4197350 h 6855220"/>
              <a:gd name="connsiteX235" fmla="*/ 4816831 w 9147531"/>
              <a:gd name="connsiteY235" fmla="*/ 4184650 h 6855220"/>
              <a:gd name="connsiteX236" fmla="*/ 4797781 w 9147531"/>
              <a:gd name="connsiteY236" fmla="*/ 4127500 h 6855220"/>
              <a:gd name="connsiteX237" fmla="*/ 4785081 w 9147531"/>
              <a:gd name="connsiteY237" fmla="*/ 4089400 h 6855220"/>
              <a:gd name="connsiteX238" fmla="*/ 4778731 w 9147531"/>
              <a:gd name="connsiteY238" fmla="*/ 4064000 h 6855220"/>
              <a:gd name="connsiteX239" fmla="*/ 4746981 w 9147531"/>
              <a:gd name="connsiteY239" fmla="*/ 4032250 h 6855220"/>
              <a:gd name="connsiteX240" fmla="*/ 4740631 w 9147531"/>
              <a:gd name="connsiteY240" fmla="*/ 4013200 h 6855220"/>
              <a:gd name="connsiteX241" fmla="*/ 4727931 w 9147531"/>
              <a:gd name="connsiteY241" fmla="*/ 3994150 h 6855220"/>
              <a:gd name="connsiteX242" fmla="*/ 4721581 w 9147531"/>
              <a:gd name="connsiteY242" fmla="*/ 3956050 h 6855220"/>
              <a:gd name="connsiteX243" fmla="*/ 4708881 w 9147531"/>
              <a:gd name="connsiteY243" fmla="*/ 3841750 h 6855220"/>
              <a:gd name="connsiteX244" fmla="*/ 4696181 w 9147531"/>
              <a:gd name="connsiteY244" fmla="*/ 3822700 h 6855220"/>
              <a:gd name="connsiteX245" fmla="*/ 4689831 w 9147531"/>
              <a:gd name="connsiteY245" fmla="*/ 3803650 h 6855220"/>
              <a:gd name="connsiteX246" fmla="*/ 4816831 w 9147531"/>
              <a:gd name="connsiteY246" fmla="*/ 3771900 h 6855220"/>
              <a:gd name="connsiteX247" fmla="*/ 5070831 w 9147531"/>
              <a:gd name="connsiteY247" fmla="*/ 3778250 h 6855220"/>
              <a:gd name="connsiteX248" fmla="*/ 5134331 w 9147531"/>
              <a:gd name="connsiteY248" fmla="*/ 3784600 h 6855220"/>
              <a:gd name="connsiteX249" fmla="*/ 6251931 w 9147531"/>
              <a:gd name="connsiteY249" fmla="*/ 3797300 h 6855220"/>
              <a:gd name="connsiteX250" fmla="*/ 6296381 w 9147531"/>
              <a:gd name="connsiteY250" fmla="*/ 3810000 h 6855220"/>
              <a:gd name="connsiteX251" fmla="*/ 6474181 w 9147531"/>
              <a:gd name="connsiteY251" fmla="*/ 3803650 h 6855220"/>
              <a:gd name="connsiteX252" fmla="*/ 6544031 w 9147531"/>
              <a:gd name="connsiteY252" fmla="*/ 3790950 h 6855220"/>
              <a:gd name="connsiteX253" fmla="*/ 6607531 w 9147531"/>
              <a:gd name="connsiteY253" fmla="*/ 3784600 h 6855220"/>
              <a:gd name="connsiteX254" fmla="*/ 7217131 w 9147531"/>
              <a:gd name="connsiteY254" fmla="*/ 3790950 h 6855220"/>
              <a:gd name="connsiteX255" fmla="*/ 7426681 w 9147531"/>
              <a:gd name="connsiteY255" fmla="*/ 3746500 h 6855220"/>
              <a:gd name="connsiteX256" fmla="*/ 7420331 w 9147531"/>
              <a:gd name="connsiteY256" fmla="*/ 3600450 h 6855220"/>
              <a:gd name="connsiteX257" fmla="*/ 7413981 w 9147531"/>
              <a:gd name="connsiteY257" fmla="*/ 3568700 h 6855220"/>
              <a:gd name="connsiteX258" fmla="*/ 7407631 w 9147531"/>
              <a:gd name="connsiteY258" fmla="*/ 3524250 h 6855220"/>
              <a:gd name="connsiteX259" fmla="*/ 7401281 w 9147531"/>
              <a:gd name="connsiteY259" fmla="*/ 3486150 h 6855220"/>
              <a:gd name="connsiteX260" fmla="*/ 7394931 w 9147531"/>
              <a:gd name="connsiteY260" fmla="*/ 3422650 h 6855220"/>
              <a:gd name="connsiteX261" fmla="*/ 7401281 w 9147531"/>
              <a:gd name="connsiteY261" fmla="*/ 3086100 h 6855220"/>
              <a:gd name="connsiteX262" fmla="*/ 7407631 w 9147531"/>
              <a:gd name="connsiteY262" fmla="*/ 3054350 h 6855220"/>
              <a:gd name="connsiteX263" fmla="*/ 7420331 w 9147531"/>
              <a:gd name="connsiteY263" fmla="*/ 3022600 h 6855220"/>
              <a:gd name="connsiteX264" fmla="*/ 7413981 w 9147531"/>
              <a:gd name="connsiteY264" fmla="*/ 2317750 h 6855220"/>
              <a:gd name="connsiteX265" fmla="*/ 7401281 w 9147531"/>
              <a:gd name="connsiteY265" fmla="*/ 2101850 h 6855220"/>
              <a:gd name="connsiteX266" fmla="*/ 7394931 w 9147531"/>
              <a:gd name="connsiteY266" fmla="*/ 2070100 h 6855220"/>
              <a:gd name="connsiteX267" fmla="*/ 7401281 w 9147531"/>
              <a:gd name="connsiteY267" fmla="*/ 1841500 h 6855220"/>
              <a:gd name="connsiteX268" fmla="*/ 7407631 w 9147531"/>
              <a:gd name="connsiteY268" fmla="*/ 1809750 h 6855220"/>
              <a:gd name="connsiteX269" fmla="*/ 7420331 w 9147531"/>
              <a:gd name="connsiteY269" fmla="*/ 1733550 h 6855220"/>
              <a:gd name="connsiteX270" fmla="*/ 7413981 w 9147531"/>
              <a:gd name="connsiteY270" fmla="*/ 1225550 h 6855220"/>
              <a:gd name="connsiteX271" fmla="*/ 7426681 w 9147531"/>
              <a:gd name="connsiteY271" fmla="*/ 920750 h 6855220"/>
              <a:gd name="connsiteX272" fmla="*/ 7433031 w 9147531"/>
              <a:gd name="connsiteY272" fmla="*/ 882650 h 6855220"/>
              <a:gd name="connsiteX273" fmla="*/ 7426681 w 9147531"/>
              <a:gd name="connsiteY273" fmla="*/ 774700 h 6855220"/>
              <a:gd name="connsiteX274" fmla="*/ 7413981 w 9147531"/>
              <a:gd name="connsiteY274" fmla="*/ 723900 h 6855220"/>
              <a:gd name="connsiteX275" fmla="*/ 0 w 9147531"/>
              <a:gd name="connsiteY275" fmla="*/ 0 h 6855220"/>
              <a:gd name="connsiteX276" fmla="*/ 9147531 w 9147531"/>
              <a:gd name="connsiteY276" fmla="*/ 0 h 6855220"/>
              <a:gd name="connsiteX277" fmla="*/ 9147531 w 9147531"/>
              <a:gd name="connsiteY277" fmla="*/ 6855220 h 6855220"/>
              <a:gd name="connsiteX278" fmla="*/ 0 w 9147531"/>
              <a:gd name="connsiteY278" fmla="*/ 6855220 h 685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9147531" h="6855220">
                <a:moveTo>
                  <a:pt x="3903009" y="2932546"/>
                </a:moveTo>
                <a:lnTo>
                  <a:pt x="3907236" y="2932810"/>
                </a:lnTo>
                <a:lnTo>
                  <a:pt x="3908781" y="2933700"/>
                </a:lnTo>
                <a:close/>
                <a:moveTo>
                  <a:pt x="3844103" y="2920032"/>
                </a:moveTo>
                <a:lnTo>
                  <a:pt x="3853033" y="2921088"/>
                </a:lnTo>
                <a:cubicBezTo>
                  <a:pt x="3855691" y="2921245"/>
                  <a:pt x="3858496" y="2921395"/>
                  <a:pt x="3863822" y="2922214"/>
                </a:cubicBezTo>
                <a:lnTo>
                  <a:pt x="3867751" y="2922993"/>
                </a:lnTo>
                <a:lnTo>
                  <a:pt x="3869880" y="2926158"/>
                </a:lnTo>
                <a:lnTo>
                  <a:pt x="3857982" y="2924175"/>
                </a:lnTo>
                <a:lnTo>
                  <a:pt x="3845281" y="2921000"/>
                </a:lnTo>
                <a:close/>
                <a:moveTo>
                  <a:pt x="3819881" y="2901950"/>
                </a:moveTo>
                <a:cubicBezTo>
                  <a:pt x="3824969" y="2903404"/>
                  <a:pt x="3828953" y="2906983"/>
                  <a:pt x="3832848" y="2910790"/>
                </a:cubicBezTo>
                <a:lnTo>
                  <a:pt x="3844103" y="2920032"/>
                </a:lnTo>
                <a:lnTo>
                  <a:pt x="3843131" y="2919917"/>
                </a:lnTo>
                <a:cubicBezTo>
                  <a:pt x="3838397" y="2919070"/>
                  <a:pt x="3831438" y="2917539"/>
                  <a:pt x="3819881" y="2914650"/>
                </a:cubicBezTo>
                <a:cubicBezTo>
                  <a:pt x="3813387" y="2913027"/>
                  <a:pt x="3807181" y="2910417"/>
                  <a:pt x="3800831" y="2908300"/>
                </a:cubicBezTo>
                <a:cubicBezTo>
                  <a:pt x="3807181" y="2906183"/>
                  <a:pt x="3813445" y="2900111"/>
                  <a:pt x="3819881" y="2901950"/>
                </a:cubicBezTo>
                <a:close/>
                <a:moveTo>
                  <a:pt x="3711931" y="2889250"/>
                </a:moveTo>
                <a:cubicBezTo>
                  <a:pt x="3728864" y="2893483"/>
                  <a:pt x="3745948" y="2897155"/>
                  <a:pt x="3762731" y="2901950"/>
                </a:cubicBezTo>
                <a:cubicBezTo>
                  <a:pt x="3775603" y="2905628"/>
                  <a:pt x="3787916" y="2911128"/>
                  <a:pt x="3800831" y="2914650"/>
                </a:cubicBezTo>
                <a:lnTo>
                  <a:pt x="3857982" y="2924175"/>
                </a:lnTo>
                <a:lnTo>
                  <a:pt x="3870681" y="2927350"/>
                </a:lnTo>
                <a:lnTo>
                  <a:pt x="3869880" y="2926158"/>
                </a:lnTo>
                <a:lnTo>
                  <a:pt x="3877031" y="2927350"/>
                </a:lnTo>
                <a:lnTo>
                  <a:pt x="3903009" y="2932546"/>
                </a:lnTo>
                <a:lnTo>
                  <a:pt x="3819881" y="2927350"/>
                </a:lnTo>
                <a:cubicBezTo>
                  <a:pt x="3806617" y="2925541"/>
                  <a:pt x="3794825" y="2917660"/>
                  <a:pt x="3781781" y="2914650"/>
                </a:cubicBezTo>
                <a:cubicBezTo>
                  <a:pt x="3767197" y="2911285"/>
                  <a:pt x="3752148" y="2910417"/>
                  <a:pt x="3737331" y="2908300"/>
                </a:cubicBezTo>
                <a:cubicBezTo>
                  <a:pt x="3730981" y="2906183"/>
                  <a:pt x="3724717" y="2903789"/>
                  <a:pt x="3718281" y="2901950"/>
                </a:cubicBezTo>
                <a:cubicBezTo>
                  <a:pt x="3709890" y="2899552"/>
                  <a:pt x="3696784" y="2903406"/>
                  <a:pt x="3692881" y="2895600"/>
                </a:cubicBezTo>
                <a:lnTo>
                  <a:pt x="3697648" y="2891938"/>
                </a:lnTo>
                <a:close/>
                <a:moveTo>
                  <a:pt x="7401281" y="666750"/>
                </a:moveTo>
                <a:cubicBezTo>
                  <a:pt x="7390698" y="673100"/>
                  <a:pt x="7380990" y="681216"/>
                  <a:pt x="7369531" y="685800"/>
                </a:cubicBezTo>
                <a:cubicBezTo>
                  <a:pt x="7349013" y="694007"/>
                  <a:pt x="7327152" y="698351"/>
                  <a:pt x="7306031" y="704850"/>
                </a:cubicBezTo>
                <a:cubicBezTo>
                  <a:pt x="7299634" y="706818"/>
                  <a:pt x="7292857" y="707995"/>
                  <a:pt x="7286981" y="711200"/>
                </a:cubicBezTo>
                <a:cubicBezTo>
                  <a:pt x="7269451" y="720762"/>
                  <a:pt x="7252156" y="730969"/>
                  <a:pt x="7236181" y="742950"/>
                </a:cubicBezTo>
                <a:cubicBezTo>
                  <a:pt x="7227714" y="749300"/>
                  <a:pt x="7220550" y="757929"/>
                  <a:pt x="7210781" y="762000"/>
                </a:cubicBezTo>
                <a:cubicBezTo>
                  <a:pt x="7194669" y="768713"/>
                  <a:pt x="7176540" y="769180"/>
                  <a:pt x="7159981" y="774700"/>
                </a:cubicBezTo>
                <a:cubicBezTo>
                  <a:pt x="7151001" y="777693"/>
                  <a:pt x="7143683" y="784799"/>
                  <a:pt x="7134581" y="787400"/>
                </a:cubicBezTo>
                <a:cubicBezTo>
                  <a:pt x="7113826" y="793330"/>
                  <a:pt x="7092248" y="795867"/>
                  <a:pt x="7071081" y="800100"/>
                </a:cubicBezTo>
                <a:cubicBezTo>
                  <a:pt x="7013827" y="843041"/>
                  <a:pt x="7084838" y="793222"/>
                  <a:pt x="6982181" y="844550"/>
                </a:cubicBezTo>
                <a:cubicBezTo>
                  <a:pt x="6973714" y="848783"/>
                  <a:pt x="6965000" y="852554"/>
                  <a:pt x="6956781" y="857250"/>
                </a:cubicBezTo>
                <a:cubicBezTo>
                  <a:pt x="6950155" y="861036"/>
                  <a:pt x="6944705" y="866850"/>
                  <a:pt x="6937731" y="869950"/>
                </a:cubicBezTo>
                <a:cubicBezTo>
                  <a:pt x="6925498" y="875387"/>
                  <a:pt x="6912331" y="878417"/>
                  <a:pt x="6899631" y="882650"/>
                </a:cubicBezTo>
                <a:cubicBezTo>
                  <a:pt x="6882698" y="895350"/>
                  <a:pt x="6866689" y="909386"/>
                  <a:pt x="6848831" y="920750"/>
                </a:cubicBezTo>
                <a:cubicBezTo>
                  <a:pt x="6843184" y="924344"/>
                  <a:pt x="6835933" y="924463"/>
                  <a:pt x="6829781" y="927100"/>
                </a:cubicBezTo>
                <a:cubicBezTo>
                  <a:pt x="6821080" y="930829"/>
                  <a:pt x="6812848" y="935567"/>
                  <a:pt x="6804381" y="939800"/>
                </a:cubicBezTo>
                <a:cubicBezTo>
                  <a:pt x="6781179" y="974602"/>
                  <a:pt x="6798507" y="955437"/>
                  <a:pt x="6740881" y="984250"/>
                </a:cubicBezTo>
                <a:cubicBezTo>
                  <a:pt x="6708565" y="1000408"/>
                  <a:pt x="6708652" y="999778"/>
                  <a:pt x="6671031" y="1022350"/>
                </a:cubicBezTo>
                <a:cubicBezTo>
                  <a:pt x="6664487" y="1026277"/>
                  <a:pt x="6658681" y="1031396"/>
                  <a:pt x="6651981" y="1035050"/>
                </a:cubicBezTo>
                <a:cubicBezTo>
                  <a:pt x="6635361" y="1044116"/>
                  <a:pt x="6616327" y="1049091"/>
                  <a:pt x="6601181" y="1060450"/>
                </a:cubicBezTo>
                <a:cubicBezTo>
                  <a:pt x="6592714" y="1066800"/>
                  <a:pt x="6584683" y="1073777"/>
                  <a:pt x="6575781" y="1079500"/>
                </a:cubicBezTo>
                <a:cubicBezTo>
                  <a:pt x="6555017" y="1092848"/>
                  <a:pt x="6532028" y="1102789"/>
                  <a:pt x="6512281" y="1117600"/>
                </a:cubicBezTo>
                <a:cubicBezTo>
                  <a:pt x="6504187" y="1123670"/>
                  <a:pt x="6478805" y="1143441"/>
                  <a:pt x="6467831" y="1149350"/>
                </a:cubicBezTo>
                <a:cubicBezTo>
                  <a:pt x="6446995" y="1160570"/>
                  <a:pt x="6426303" y="1172311"/>
                  <a:pt x="6404331" y="1181100"/>
                </a:cubicBezTo>
                <a:cubicBezTo>
                  <a:pt x="6383164" y="1189567"/>
                  <a:pt x="6359799" y="1193854"/>
                  <a:pt x="6340831" y="1206500"/>
                </a:cubicBezTo>
                <a:cubicBezTo>
                  <a:pt x="6334481" y="1210733"/>
                  <a:pt x="6329021" y="1216787"/>
                  <a:pt x="6321781" y="1219200"/>
                </a:cubicBezTo>
                <a:cubicBezTo>
                  <a:pt x="6303268" y="1225371"/>
                  <a:pt x="6283646" y="1227512"/>
                  <a:pt x="6264631" y="1231900"/>
                </a:cubicBezTo>
                <a:cubicBezTo>
                  <a:pt x="6256127" y="1233862"/>
                  <a:pt x="6247789" y="1236538"/>
                  <a:pt x="6239231" y="1238250"/>
                </a:cubicBezTo>
                <a:cubicBezTo>
                  <a:pt x="6188683" y="1248360"/>
                  <a:pt x="6127749" y="1252324"/>
                  <a:pt x="6080481" y="1257300"/>
                </a:cubicBezTo>
                <a:cubicBezTo>
                  <a:pt x="6076248" y="1265767"/>
                  <a:pt x="6073694" y="1275308"/>
                  <a:pt x="6067781" y="1282700"/>
                </a:cubicBezTo>
                <a:cubicBezTo>
                  <a:pt x="6056561" y="1296724"/>
                  <a:pt x="6030910" y="1323360"/>
                  <a:pt x="6010631" y="1333500"/>
                </a:cubicBezTo>
                <a:cubicBezTo>
                  <a:pt x="6004644" y="1336493"/>
                  <a:pt x="5997848" y="1337500"/>
                  <a:pt x="5991581" y="1339850"/>
                </a:cubicBezTo>
                <a:cubicBezTo>
                  <a:pt x="5980908" y="1343852"/>
                  <a:pt x="5970026" y="1347452"/>
                  <a:pt x="5959831" y="1352550"/>
                </a:cubicBezTo>
                <a:cubicBezTo>
                  <a:pt x="5947541" y="1358695"/>
                  <a:pt x="5917969" y="1379714"/>
                  <a:pt x="5902681" y="1384300"/>
                </a:cubicBezTo>
                <a:cubicBezTo>
                  <a:pt x="5890349" y="1388000"/>
                  <a:pt x="5877281" y="1388533"/>
                  <a:pt x="5864581" y="1390650"/>
                </a:cubicBezTo>
                <a:cubicBezTo>
                  <a:pt x="5842236" y="1401823"/>
                  <a:pt x="5803088" y="1420393"/>
                  <a:pt x="5788381" y="1435100"/>
                </a:cubicBezTo>
                <a:cubicBezTo>
                  <a:pt x="5773368" y="1450113"/>
                  <a:pt x="5762938" y="1462339"/>
                  <a:pt x="5743931" y="1473200"/>
                </a:cubicBezTo>
                <a:cubicBezTo>
                  <a:pt x="5738119" y="1476521"/>
                  <a:pt x="5731231" y="1477433"/>
                  <a:pt x="5724881" y="1479550"/>
                </a:cubicBezTo>
                <a:cubicBezTo>
                  <a:pt x="5715716" y="1488715"/>
                  <a:pt x="5709391" y="1494977"/>
                  <a:pt x="5705209" y="1499082"/>
                </a:cubicBezTo>
                <a:lnTo>
                  <a:pt x="5702302" y="1501892"/>
                </a:lnTo>
                <a:lnTo>
                  <a:pt x="5700245" y="1503797"/>
                </a:lnTo>
                <a:cubicBezTo>
                  <a:pt x="5698647" y="1505336"/>
                  <a:pt x="5697797" y="1506210"/>
                  <a:pt x="5698392" y="1505673"/>
                </a:cubicBezTo>
                <a:lnTo>
                  <a:pt x="5702302" y="1501892"/>
                </a:lnTo>
                <a:lnTo>
                  <a:pt x="5706586" y="1497927"/>
                </a:lnTo>
                <a:cubicBezTo>
                  <a:pt x="5716171" y="1489427"/>
                  <a:pt x="5726563" y="1482210"/>
                  <a:pt x="5693131" y="1524000"/>
                </a:cubicBezTo>
                <a:cubicBezTo>
                  <a:pt x="5681911" y="1538025"/>
                  <a:pt x="5667731" y="1549400"/>
                  <a:pt x="5655031" y="1562100"/>
                </a:cubicBezTo>
                <a:cubicBezTo>
                  <a:pt x="5646564" y="1570567"/>
                  <a:pt x="5639785" y="1581154"/>
                  <a:pt x="5629631" y="1587500"/>
                </a:cubicBezTo>
                <a:cubicBezTo>
                  <a:pt x="5622129" y="1592189"/>
                  <a:pt x="5576425" y="1620062"/>
                  <a:pt x="5559781" y="1631950"/>
                </a:cubicBezTo>
                <a:cubicBezTo>
                  <a:pt x="5551169" y="1638101"/>
                  <a:pt x="5542416" y="1644112"/>
                  <a:pt x="5534381" y="1651000"/>
                </a:cubicBezTo>
                <a:cubicBezTo>
                  <a:pt x="5527563" y="1656844"/>
                  <a:pt x="5522420" y="1664537"/>
                  <a:pt x="5515331" y="1670050"/>
                </a:cubicBezTo>
                <a:cubicBezTo>
                  <a:pt x="5503283" y="1679421"/>
                  <a:pt x="5489279" y="1686079"/>
                  <a:pt x="5477231" y="1695450"/>
                </a:cubicBezTo>
                <a:cubicBezTo>
                  <a:pt x="5470142" y="1700963"/>
                  <a:pt x="5464999" y="1708656"/>
                  <a:pt x="5458181" y="1714500"/>
                </a:cubicBezTo>
                <a:cubicBezTo>
                  <a:pt x="5432885" y="1736182"/>
                  <a:pt x="5423826" y="1737091"/>
                  <a:pt x="5394681" y="1758950"/>
                </a:cubicBezTo>
                <a:cubicBezTo>
                  <a:pt x="5363176" y="1782579"/>
                  <a:pt x="5378087" y="1772129"/>
                  <a:pt x="5350231" y="1790700"/>
                </a:cubicBezTo>
                <a:cubicBezTo>
                  <a:pt x="5336955" y="1812827"/>
                  <a:pt x="5328966" y="1828610"/>
                  <a:pt x="5312131" y="1847850"/>
                </a:cubicBezTo>
                <a:cubicBezTo>
                  <a:pt x="5304246" y="1856861"/>
                  <a:pt x="5293915" y="1863671"/>
                  <a:pt x="5286731" y="1873250"/>
                </a:cubicBezTo>
                <a:cubicBezTo>
                  <a:pt x="5281051" y="1880823"/>
                  <a:pt x="5278727" y="1890431"/>
                  <a:pt x="5274031" y="1898650"/>
                </a:cubicBezTo>
                <a:cubicBezTo>
                  <a:pt x="5270245" y="1905276"/>
                  <a:pt x="5264744" y="1910874"/>
                  <a:pt x="5261331" y="1917700"/>
                </a:cubicBezTo>
                <a:cubicBezTo>
                  <a:pt x="5258338" y="1923687"/>
                  <a:pt x="5257974" y="1930763"/>
                  <a:pt x="5254981" y="1936750"/>
                </a:cubicBezTo>
                <a:cubicBezTo>
                  <a:pt x="5251568" y="1943576"/>
                  <a:pt x="5246326" y="1949328"/>
                  <a:pt x="5242281" y="1955800"/>
                </a:cubicBezTo>
                <a:cubicBezTo>
                  <a:pt x="5235740" y="1966266"/>
                  <a:pt x="5230636" y="1977676"/>
                  <a:pt x="5223231" y="1987550"/>
                </a:cubicBezTo>
                <a:cubicBezTo>
                  <a:pt x="5204679" y="2012285"/>
                  <a:pt x="5206643" y="2001373"/>
                  <a:pt x="5185131" y="2019300"/>
                </a:cubicBezTo>
                <a:cubicBezTo>
                  <a:pt x="5178232" y="2025049"/>
                  <a:pt x="5172980" y="2032601"/>
                  <a:pt x="5166081" y="2038350"/>
                </a:cubicBezTo>
                <a:cubicBezTo>
                  <a:pt x="5160218" y="2043236"/>
                  <a:pt x="5152894" y="2046164"/>
                  <a:pt x="5147031" y="2051050"/>
                </a:cubicBezTo>
                <a:cubicBezTo>
                  <a:pt x="5118257" y="2075029"/>
                  <a:pt x="5135206" y="2071515"/>
                  <a:pt x="5096231" y="2095500"/>
                </a:cubicBezTo>
                <a:cubicBezTo>
                  <a:pt x="5074440" y="2108910"/>
                  <a:pt x="5051019" y="2120211"/>
                  <a:pt x="5026381" y="2127250"/>
                </a:cubicBezTo>
                <a:cubicBezTo>
                  <a:pt x="5001949" y="2134231"/>
                  <a:pt x="4997776" y="2131503"/>
                  <a:pt x="4975581" y="2146300"/>
                </a:cubicBezTo>
                <a:cubicBezTo>
                  <a:pt x="4957969" y="2158041"/>
                  <a:pt x="4936522" y="2166788"/>
                  <a:pt x="4924781" y="2184400"/>
                </a:cubicBezTo>
                <a:cubicBezTo>
                  <a:pt x="4894851" y="2229295"/>
                  <a:pt x="4932413" y="2173716"/>
                  <a:pt x="4893031" y="2228850"/>
                </a:cubicBezTo>
                <a:cubicBezTo>
                  <a:pt x="4888595" y="2235060"/>
                  <a:pt x="4885727" y="2242504"/>
                  <a:pt x="4880331" y="2247900"/>
                </a:cubicBezTo>
                <a:cubicBezTo>
                  <a:pt x="4843642" y="2284589"/>
                  <a:pt x="4878641" y="2232837"/>
                  <a:pt x="4842231" y="2279650"/>
                </a:cubicBezTo>
                <a:cubicBezTo>
                  <a:pt x="4832860" y="2291698"/>
                  <a:pt x="4821658" y="2303270"/>
                  <a:pt x="4816831" y="2317750"/>
                </a:cubicBezTo>
                <a:cubicBezTo>
                  <a:pt x="4814714" y="2324100"/>
                  <a:pt x="4814194" y="2331231"/>
                  <a:pt x="4810481" y="2336800"/>
                </a:cubicBezTo>
                <a:cubicBezTo>
                  <a:pt x="4805500" y="2344272"/>
                  <a:pt x="4798381" y="2350163"/>
                  <a:pt x="4791431" y="2355850"/>
                </a:cubicBezTo>
                <a:cubicBezTo>
                  <a:pt x="4775049" y="2369254"/>
                  <a:pt x="4740631" y="2393950"/>
                  <a:pt x="4740631" y="2393950"/>
                </a:cubicBezTo>
                <a:cubicBezTo>
                  <a:pt x="4736398" y="2404533"/>
                  <a:pt x="4734635" y="2416482"/>
                  <a:pt x="4727931" y="2425700"/>
                </a:cubicBezTo>
                <a:cubicBezTo>
                  <a:pt x="4717367" y="2440225"/>
                  <a:pt x="4702531" y="2451100"/>
                  <a:pt x="4689831" y="2463800"/>
                </a:cubicBezTo>
                <a:cubicBezTo>
                  <a:pt x="4683481" y="2470150"/>
                  <a:pt x="4678253" y="2477869"/>
                  <a:pt x="4670781" y="2482850"/>
                </a:cubicBezTo>
                <a:cubicBezTo>
                  <a:pt x="4608847" y="2524139"/>
                  <a:pt x="4705095" y="2459466"/>
                  <a:pt x="4626331" y="2514600"/>
                </a:cubicBezTo>
                <a:cubicBezTo>
                  <a:pt x="4613827" y="2523353"/>
                  <a:pt x="4601108" y="2531805"/>
                  <a:pt x="4588231" y="2540000"/>
                </a:cubicBezTo>
                <a:cubicBezTo>
                  <a:pt x="4577818" y="2546626"/>
                  <a:pt x="4566355" y="2551645"/>
                  <a:pt x="4556481" y="2559050"/>
                </a:cubicBezTo>
                <a:cubicBezTo>
                  <a:pt x="4535210" y="2575003"/>
                  <a:pt x="4523826" y="2584902"/>
                  <a:pt x="4499331" y="2597150"/>
                </a:cubicBezTo>
                <a:cubicBezTo>
                  <a:pt x="4493344" y="2600143"/>
                  <a:pt x="4486548" y="2601150"/>
                  <a:pt x="4480281" y="2603500"/>
                </a:cubicBezTo>
                <a:cubicBezTo>
                  <a:pt x="4452264" y="2614006"/>
                  <a:pt x="4453503" y="2615343"/>
                  <a:pt x="4429481" y="2622550"/>
                </a:cubicBezTo>
                <a:cubicBezTo>
                  <a:pt x="4356787" y="2644358"/>
                  <a:pt x="4409123" y="2627219"/>
                  <a:pt x="4365981" y="2641600"/>
                </a:cubicBezTo>
                <a:cubicBezTo>
                  <a:pt x="4357514" y="2647950"/>
                  <a:pt x="4348616" y="2653762"/>
                  <a:pt x="4340581" y="2660650"/>
                </a:cubicBezTo>
                <a:cubicBezTo>
                  <a:pt x="4333763" y="2666494"/>
                  <a:pt x="4328481" y="2674013"/>
                  <a:pt x="4321531" y="2679700"/>
                </a:cubicBezTo>
                <a:cubicBezTo>
                  <a:pt x="4305149" y="2693104"/>
                  <a:pt x="4287664" y="2705100"/>
                  <a:pt x="4270731" y="2717800"/>
                </a:cubicBezTo>
                <a:lnTo>
                  <a:pt x="4245331" y="2736850"/>
                </a:lnTo>
                <a:cubicBezTo>
                  <a:pt x="4236864" y="2743200"/>
                  <a:pt x="4229971" y="2752553"/>
                  <a:pt x="4219931" y="2755900"/>
                </a:cubicBezTo>
                <a:lnTo>
                  <a:pt x="4200881" y="2762250"/>
                </a:lnTo>
                <a:cubicBezTo>
                  <a:pt x="4192414" y="2768600"/>
                  <a:pt x="4182965" y="2773816"/>
                  <a:pt x="4175481" y="2781300"/>
                </a:cubicBezTo>
                <a:cubicBezTo>
                  <a:pt x="4170085" y="2786696"/>
                  <a:pt x="4169131" y="2796117"/>
                  <a:pt x="4162781" y="2800350"/>
                </a:cubicBezTo>
                <a:cubicBezTo>
                  <a:pt x="4155519" y="2805191"/>
                  <a:pt x="4145848" y="2804583"/>
                  <a:pt x="4137381" y="2806700"/>
                </a:cubicBezTo>
                <a:cubicBezTo>
                  <a:pt x="4106641" y="2852810"/>
                  <a:pt x="4149328" y="2794669"/>
                  <a:pt x="4092931" y="2844800"/>
                </a:cubicBezTo>
                <a:cubicBezTo>
                  <a:pt x="4079520" y="2856721"/>
                  <a:pt x="4046359" y="2911829"/>
                  <a:pt x="4029431" y="2914650"/>
                </a:cubicBezTo>
                <a:cubicBezTo>
                  <a:pt x="4016731" y="2916767"/>
                  <a:pt x="4003900" y="2918207"/>
                  <a:pt x="3991331" y="2921000"/>
                </a:cubicBezTo>
                <a:cubicBezTo>
                  <a:pt x="3984797" y="2922452"/>
                  <a:pt x="3978867" y="2926153"/>
                  <a:pt x="3972281" y="2927350"/>
                </a:cubicBezTo>
                <a:cubicBezTo>
                  <a:pt x="3955491" y="2930403"/>
                  <a:pt x="3938414" y="2931583"/>
                  <a:pt x="3921481" y="2933700"/>
                </a:cubicBezTo>
                <a:lnTo>
                  <a:pt x="3907236" y="2932810"/>
                </a:lnTo>
                <a:lnTo>
                  <a:pt x="3904216" y="2931070"/>
                </a:lnTo>
                <a:cubicBezTo>
                  <a:pt x="3899434" y="2929664"/>
                  <a:pt x="3892998" y="2928076"/>
                  <a:pt x="3889731" y="2927350"/>
                </a:cubicBezTo>
                <a:lnTo>
                  <a:pt x="3867751" y="2922993"/>
                </a:lnTo>
                <a:lnTo>
                  <a:pt x="3856999" y="2907006"/>
                </a:lnTo>
                <a:cubicBezTo>
                  <a:pt x="3852915" y="2901732"/>
                  <a:pt x="3848099" y="2896890"/>
                  <a:pt x="3838931" y="2889250"/>
                </a:cubicBezTo>
                <a:cubicBezTo>
                  <a:pt x="3833068" y="2884364"/>
                  <a:pt x="3826231" y="2880783"/>
                  <a:pt x="3819881" y="2876550"/>
                </a:cubicBezTo>
                <a:cubicBezTo>
                  <a:pt x="3809298" y="2878667"/>
                  <a:pt x="3798850" y="2881639"/>
                  <a:pt x="3788131" y="2882900"/>
                </a:cubicBezTo>
                <a:cubicBezTo>
                  <a:pt x="3762818" y="2885878"/>
                  <a:pt x="3737072" y="2885060"/>
                  <a:pt x="3711931" y="2889250"/>
                </a:cubicBezTo>
                <a:cubicBezTo>
                  <a:pt x="3708756" y="2890309"/>
                  <a:pt x="3703246" y="2890399"/>
                  <a:pt x="3698903" y="2890974"/>
                </a:cubicBezTo>
                <a:lnTo>
                  <a:pt x="3697648" y="2891938"/>
                </a:lnTo>
                <a:lnTo>
                  <a:pt x="3692882" y="2892835"/>
                </a:lnTo>
                <a:cubicBezTo>
                  <a:pt x="3658919" y="2900375"/>
                  <a:pt x="3691298" y="2903103"/>
                  <a:pt x="3642081" y="2921000"/>
                </a:cubicBezTo>
                <a:cubicBezTo>
                  <a:pt x="3629981" y="2925400"/>
                  <a:pt x="3616783" y="2925978"/>
                  <a:pt x="3603981" y="2927350"/>
                </a:cubicBezTo>
                <a:cubicBezTo>
                  <a:pt x="3557488" y="2932331"/>
                  <a:pt x="3510848" y="2935817"/>
                  <a:pt x="3464281" y="2940050"/>
                </a:cubicBezTo>
                <a:cubicBezTo>
                  <a:pt x="3431044" y="2948359"/>
                  <a:pt x="3396902" y="2957612"/>
                  <a:pt x="3362681" y="2959100"/>
                </a:cubicBezTo>
                <a:cubicBezTo>
                  <a:pt x="3339324" y="2960116"/>
                  <a:pt x="3316114" y="2954867"/>
                  <a:pt x="3292831" y="2952750"/>
                </a:cubicBezTo>
                <a:cubicBezTo>
                  <a:pt x="3268208" y="2944542"/>
                  <a:pt x="3251628" y="2938474"/>
                  <a:pt x="3222981" y="2933700"/>
                </a:cubicBezTo>
                <a:cubicBezTo>
                  <a:pt x="3210281" y="2931583"/>
                  <a:pt x="3197450" y="2930143"/>
                  <a:pt x="3184881" y="2927350"/>
                </a:cubicBezTo>
                <a:cubicBezTo>
                  <a:pt x="3178347" y="2925898"/>
                  <a:pt x="3171983" y="2923637"/>
                  <a:pt x="3165831" y="2921000"/>
                </a:cubicBezTo>
                <a:cubicBezTo>
                  <a:pt x="3157130" y="2917271"/>
                  <a:pt x="3149614" y="2910596"/>
                  <a:pt x="3140431" y="2908300"/>
                </a:cubicBezTo>
                <a:cubicBezTo>
                  <a:pt x="3123875" y="2904161"/>
                  <a:pt x="3106404" y="2905095"/>
                  <a:pt x="3089631" y="2901950"/>
                </a:cubicBezTo>
                <a:cubicBezTo>
                  <a:pt x="3056892" y="2895811"/>
                  <a:pt x="3045974" y="2891631"/>
                  <a:pt x="3019781" y="2882900"/>
                </a:cubicBezTo>
                <a:cubicBezTo>
                  <a:pt x="2936175" y="2820195"/>
                  <a:pt x="3055312" y="2903841"/>
                  <a:pt x="2962631" y="2857500"/>
                </a:cubicBezTo>
                <a:cubicBezTo>
                  <a:pt x="2954599" y="2853484"/>
                  <a:pt x="2951431" y="2842811"/>
                  <a:pt x="2943581" y="2838450"/>
                </a:cubicBezTo>
                <a:cubicBezTo>
                  <a:pt x="2931879" y="2831949"/>
                  <a:pt x="2905481" y="2825750"/>
                  <a:pt x="2905481" y="2825750"/>
                </a:cubicBezTo>
                <a:cubicBezTo>
                  <a:pt x="2897014" y="2819400"/>
                  <a:pt x="2889332" y="2811840"/>
                  <a:pt x="2880081" y="2806700"/>
                </a:cubicBezTo>
                <a:cubicBezTo>
                  <a:pt x="2860517" y="2795831"/>
                  <a:pt x="2843855" y="2792881"/>
                  <a:pt x="2822931" y="2787650"/>
                </a:cubicBezTo>
                <a:cubicBezTo>
                  <a:pt x="2816581" y="2783417"/>
                  <a:pt x="2811498" y="2775426"/>
                  <a:pt x="2803881" y="2774950"/>
                </a:cubicBezTo>
                <a:cubicBezTo>
                  <a:pt x="2776337" y="2773228"/>
                  <a:pt x="2748591" y="2776996"/>
                  <a:pt x="2721331" y="2781300"/>
                </a:cubicBezTo>
                <a:cubicBezTo>
                  <a:pt x="2708108" y="2783388"/>
                  <a:pt x="2696146" y="2790478"/>
                  <a:pt x="2683231" y="2794000"/>
                </a:cubicBezTo>
                <a:cubicBezTo>
                  <a:pt x="2672818" y="2796840"/>
                  <a:pt x="2662064" y="2798233"/>
                  <a:pt x="2651481" y="2800350"/>
                </a:cubicBezTo>
                <a:cubicBezTo>
                  <a:pt x="2606805" y="2830134"/>
                  <a:pt x="2663455" y="2795860"/>
                  <a:pt x="2600681" y="2819400"/>
                </a:cubicBezTo>
                <a:cubicBezTo>
                  <a:pt x="2593535" y="2822080"/>
                  <a:pt x="2588646" y="2829094"/>
                  <a:pt x="2581631" y="2832100"/>
                </a:cubicBezTo>
                <a:cubicBezTo>
                  <a:pt x="2573609" y="2835538"/>
                  <a:pt x="2564590" y="2835942"/>
                  <a:pt x="2556231" y="2838450"/>
                </a:cubicBezTo>
                <a:cubicBezTo>
                  <a:pt x="2484369" y="2860008"/>
                  <a:pt x="2549714" y="2848518"/>
                  <a:pt x="2441931" y="2857500"/>
                </a:cubicBezTo>
                <a:cubicBezTo>
                  <a:pt x="2427114" y="2861733"/>
                  <a:pt x="2411963" y="2864934"/>
                  <a:pt x="2397481" y="2870200"/>
                </a:cubicBezTo>
                <a:cubicBezTo>
                  <a:pt x="2388585" y="2873435"/>
                  <a:pt x="2380782" y="2879171"/>
                  <a:pt x="2372081" y="2882900"/>
                </a:cubicBezTo>
                <a:cubicBezTo>
                  <a:pt x="2365929" y="2885537"/>
                  <a:pt x="2359298" y="2886900"/>
                  <a:pt x="2353031" y="2889250"/>
                </a:cubicBezTo>
                <a:cubicBezTo>
                  <a:pt x="2351195" y="2889938"/>
                  <a:pt x="2310879" y="2906859"/>
                  <a:pt x="2302231" y="2908300"/>
                </a:cubicBezTo>
                <a:cubicBezTo>
                  <a:pt x="2283325" y="2911451"/>
                  <a:pt x="2263987" y="2911499"/>
                  <a:pt x="2245081" y="2914650"/>
                </a:cubicBezTo>
                <a:cubicBezTo>
                  <a:pt x="2225832" y="2917858"/>
                  <a:pt x="2207067" y="2923523"/>
                  <a:pt x="2187931" y="2927350"/>
                </a:cubicBezTo>
                <a:cubicBezTo>
                  <a:pt x="2175306" y="2929875"/>
                  <a:pt x="2162531" y="2931583"/>
                  <a:pt x="2149831" y="2933700"/>
                </a:cubicBezTo>
                <a:cubicBezTo>
                  <a:pt x="2139248" y="2937933"/>
                  <a:pt x="2128276" y="2941302"/>
                  <a:pt x="2118081" y="2946400"/>
                </a:cubicBezTo>
                <a:cubicBezTo>
                  <a:pt x="2107042" y="2951920"/>
                  <a:pt x="2097567" y="2960343"/>
                  <a:pt x="2086331" y="2965450"/>
                </a:cubicBezTo>
                <a:cubicBezTo>
                  <a:pt x="2074144" y="2970990"/>
                  <a:pt x="2061053" y="2974303"/>
                  <a:pt x="2048231" y="2978150"/>
                </a:cubicBezTo>
                <a:cubicBezTo>
                  <a:pt x="2039872" y="2980658"/>
                  <a:pt x="2030887" y="2981143"/>
                  <a:pt x="2022831" y="2984500"/>
                </a:cubicBezTo>
                <a:cubicBezTo>
                  <a:pt x="2005355" y="2991782"/>
                  <a:pt x="1972031" y="3009900"/>
                  <a:pt x="1972031" y="3009900"/>
                </a:cubicBezTo>
                <a:cubicBezTo>
                  <a:pt x="1963564" y="3007783"/>
                  <a:pt x="1954293" y="2999371"/>
                  <a:pt x="1946631" y="3003550"/>
                </a:cubicBezTo>
                <a:cubicBezTo>
                  <a:pt x="1928236" y="3013584"/>
                  <a:pt x="1922060" y="3041374"/>
                  <a:pt x="1902181" y="3048000"/>
                </a:cubicBezTo>
                <a:cubicBezTo>
                  <a:pt x="1895831" y="3050117"/>
                  <a:pt x="1889118" y="3051357"/>
                  <a:pt x="1883131" y="3054350"/>
                </a:cubicBezTo>
                <a:cubicBezTo>
                  <a:pt x="1873154" y="3059338"/>
                  <a:pt x="1845392" y="3081306"/>
                  <a:pt x="1838681" y="3086100"/>
                </a:cubicBezTo>
                <a:cubicBezTo>
                  <a:pt x="1832471" y="3090536"/>
                  <a:pt x="1825494" y="3093914"/>
                  <a:pt x="1819631" y="3098800"/>
                </a:cubicBezTo>
                <a:cubicBezTo>
                  <a:pt x="1812732" y="3104549"/>
                  <a:pt x="1807480" y="3112101"/>
                  <a:pt x="1800581" y="3117850"/>
                </a:cubicBezTo>
                <a:cubicBezTo>
                  <a:pt x="1758034" y="3153306"/>
                  <a:pt x="1803960" y="3095421"/>
                  <a:pt x="1730731" y="3168650"/>
                </a:cubicBezTo>
                <a:cubicBezTo>
                  <a:pt x="1701083" y="3198298"/>
                  <a:pt x="1723573" y="3178298"/>
                  <a:pt x="1692631" y="3200400"/>
                </a:cubicBezTo>
                <a:cubicBezTo>
                  <a:pt x="1685920" y="3205194"/>
                  <a:pt x="1658158" y="3227162"/>
                  <a:pt x="1648181" y="3232150"/>
                </a:cubicBezTo>
                <a:cubicBezTo>
                  <a:pt x="1642194" y="3235143"/>
                  <a:pt x="1635567" y="3236661"/>
                  <a:pt x="1629131" y="3238500"/>
                </a:cubicBezTo>
                <a:cubicBezTo>
                  <a:pt x="1583501" y="3251537"/>
                  <a:pt x="1624359" y="3238106"/>
                  <a:pt x="1571981" y="3251200"/>
                </a:cubicBezTo>
                <a:cubicBezTo>
                  <a:pt x="1565487" y="3252823"/>
                  <a:pt x="1559367" y="3255711"/>
                  <a:pt x="1552931" y="3257550"/>
                </a:cubicBezTo>
                <a:cubicBezTo>
                  <a:pt x="1544540" y="3259948"/>
                  <a:pt x="1535922" y="3261502"/>
                  <a:pt x="1527531" y="3263900"/>
                </a:cubicBezTo>
                <a:cubicBezTo>
                  <a:pt x="1521095" y="3265739"/>
                  <a:pt x="1515045" y="3268937"/>
                  <a:pt x="1508481" y="3270250"/>
                </a:cubicBezTo>
                <a:cubicBezTo>
                  <a:pt x="1493805" y="3273185"/>
                  <a:pt x="1478848" y="3274483"/>
                  <a:pt x="1464031" y="3276600"/>
                </a:cubicBezTo>
                <a:cubicBezTo>
                  <a:pt x="1379220" y="3304870"/>
                  <a:pt x="1466578" y="3277772"/>
                  <a:pt x="1241781" y="3289300"/>
                </a:cubicBezTo>
                <a:cubicBezTo>
                  <a:pt x="1226834" y="3290067"/>
                  <a:pt x="1215323" y="3238500"/>
                  <a:pt x="1210031" y="3295650"/>
                </a:cubicBezTo>
                <a:cubicBezTo>
                  <a:pt x="1204739" y="3352800"/>
                  <a:pt x="1204271" y="3312534"/>
                  <a:pt x="1210031" y="3632200"/>
                </a:cubicBezTo>
                <a:cubicBezTo>
                  <a:pt x="1217578" y="4051082"/>
                  <a:pt x="1194360" y="3900123"/>
                  <a:pt x="1222731" y="4070350"/>
                </a:cubicBezTo>
                <a:cubicBezTo>
                  <a:pt x="1220614" y="4262967"/>
                  <a:pt x="1220479" y="4455615"/>
                  <a:pt x="1216381" y="4648200"/>
                </a:cubicBezTo>
                <a:cubicBezTo>
                  <a:pt x="1216239" y="4654892"/>
                  <a:pt x="1210031" y="4660557"/>
                  <a:pt x="1210031" y="4667250"/>
                </a:cubicBezTo>
                <a:cubicBezTo>
                  <a:pt x="1210031" y="4681066"/>
                  <a:pt x="1208689" y="4769505"/>
                  <a:pt x="1222731" y="4806950"/>
                </a:cubicBezTo>
                <a:cubicBezTo>
                  <a:pt x="1226055" y="4815813"/>
                  <a:pt x="1231198" y="4823883"/>
                  <a:pt x="1235431" y="4832350"/>
                </a:cubicBezTo>
                <a:cubicBezTo>
                  <a:pt x="1237548" y="4885267"/>
                  <a:pt x="1240630" y="4938154"/>
                  <a:pt x="1241781" y="4991100"/>
                </a:cubicBezTo>
                <a:cubicBezTo>
                  <a:pt x="1244864" y="5132899"/>
                  <a:pt x="1243128" y="5274806"/>
                  <a:pt x="1248131" y="5416550"/>
                </a:cubicBezTo>
                <a:cubicBezTo>
                  <a:pt x="1252676" y="5545330"/>
                  <a:pt x="1226235" y="5523982"/>
                  <a:pt x="1298931" y="5537200"/>
                </a:cubicBezTo>
                <a:cubicBezTo>
                  <a:pt x="1309550" y="5539131"/>
                  <a:pt x="1320098" y="5541433"/>
                  <a:pt x="1330681" y="5543550"/>
                </a:cubicBezTo>
                <a:cubicBezTo>
                  <a:pt x="1521408" y="5533512"/>
                  <a:pt x="1464160" y="5533491"/>
                  <a:pt x="1730731" y="5543550"/>
                </a:cubicBezTo>
                <a:cubicBezTo>
                  <a:pt x="1749885" y="5544273"/>
                  <a:pt x="1768906" y="5547189"/>
                  <a:pt x="1787881" y="5549900"/>
                </a:cubicBezTo>
                <a:cubicBezTo>
                  <a:pt x="1798565" y="5551426"/>
                  <a:pt x="1808856" y="5555634"/>
                  <a:pt x="1819631" y="5556250"/>
                </a:cubicBezTo>
                <a:cubicBezTo>
                  <a:pt x="1883063" y="5559875"/>
                  <a:pt x="1946631" y="5560483"/>
                  <a:pt x="2010131" y="5562600"/>
                </a:cubicBezTo>
                <a:cubicBezTo>
                  <a:pt x="2002871" y="5729587"/>
                  <a:pt x="2000435" y="5671156"/>
                  <a:pt x="2010131" y="5816600"/>
                </a:cubicBezTo>
                <a:cubicBezTo>
                  <a:pt x="2016199" y="5907625"/>
                  <a:pt x="2006709" y="5874719"/>
                  <a:pt x="2029181" y="5930900"/>
                </a:cubicBezTo>
                <a:cubicBezTo>
                  <a:pt x="2027064" y="5941483"/>
                  <a:pt x="2033070" y="5959237"/>
                  <a:pt x="2022831" y="5962650"/>
                </a:cubicBezTo>
                <a:cubicBezTo>
                  <a:pt x="1993406" y="5972458"/>
                  <a:pt x="2022834" y="5899140"/>
                  <a:pt x="2003781" y="5956300"/>
                </a:cubicBezTo>
                <a:cubicBezTo>
                  <a:pt x="2119623" y="6110756"/>
                  <a:pt x="2008237" y="5976212"/>
                  <a:pt x="2505431" y="5988050"/>
                </a:cubicBezTo>
                <a:cubicBezTo>
                  <a:pt x="2522491" y="5988456"/>
                  <a:pt x="2539230" y="5992922"/>
                  <a:pt x="2556231" y="5994400"/>
                </a:cubicBezTo>
                <a:cubicBezTo>
                  <a:pt x="2587932" y="5997157"/>
                  <a:pt x="2619731" y="5998633"/>
                  <a:pt x="2651481" y="6000750"/>
                </a:cubicBezTo>
                <a:cubicBezTo>
                  <a:pt x="2738264" y="5998633"/>
                  <a:pt x="2825022" y="5994400"/>
                  <a:pt x="2911831" y="5994400"/>
                </a:cubicBezTo>
                <a:cubicBezTo>
                  <a:pt x="3043242" y="5994400"/>
                  <a:pt x="3344560" y="5980131"/>
                  <a:pt x="3546831" y="6007100"/>
                </a:cubicBezTo>
                <a:cubicBezTo>
                  <a:pt x="3559593" y="6008802"/>
                  <a:pt x="3572231" y="6011333"/>
                  <a:pt x="3584931" y="6013450"/>
                </a:cubicBezTo>
                <a:cubicBezTo>
                  <a:pt x="3661131" y="6009217"/>
                  <a:pt x="3741130" y="6024884"/>
                  <a:pt x="3813531" y="6000750"/>
                </a:cubicBezTo>
                <a:cubicBezTo>
                  <a:pt x="3819881" y="5998633"/>
                  <a:pt x="3825890" y="5994597"/>
                  <a:pt x="3832581" y="5994400"/>
                </a:cubicBezTo>
                <a:cubicBezTo>
                  <a:pt x="3970121" y="5990355"/>
                  <a:pt x="4107748" y="5990167"/>
                  <a:pt x="4245331" y="5988050"/>
                </a:cubicBezTo>
                <a:cubicBezTo>
                  <a:pt x="4255914" y="5985933"/>
                  <a:pt x="4274858" y="5992261"/>
                  <a:pt x="4277081" y="5981700"/>
                </a:cubicBezTo>
                <a:cubicBezTo>
                  <a:pt x="4284942" y="5944360"/>
                  <a:pt x="4273550" y="5905454"/>
                  <a:pt x="4270731" y="5867400"/>
                </a:cubicBezTo>
                <a:cubicBezTo>
                  <a:pt x="4269315" y="5848285"/>
                  <a:pt x="4266388" y="5829312"/>
                  <a:pt x="4264381" y="5810250"/>
                </a:cubicBezTo>
                <a:cubicBezTo>
                  <a:pt x="4262154" y="5789095"/>
                  <a:pt x="4260148" y="5767917"/>
                  <a:pt x="4258031" y="5746750"/>
                </a:cubicBezTo>
                <a:cubicBezTo>
                  <a:pt x="4260083" y="5670826"/>
                  <a:pt x="4255700" y="5551186"/>
                  <a:pt x="4270731" y="5461000"/>
                </a:cubicBezTo>
                <a:cubicBezTo>
                  <a:pt x="4272166" y="5452392"/>
                  <a:pt x="4274964" y="5444067"/>
                  <a:pt x="4277081" y="5435600"/>
                </a:cubicBezTo>
                <a:cubicBezTo>
                  <a:pt x="4274964" y="5361517"/>
                  <a:pt x="4274527" y="5287366"/>
                  <a:pt x="4270731" y="5213350"/>
                </a:cubicBezTo>
                <a:cubicBezTo>
                  <a:pt x="4270284" y="5204634"/>
                  <a:pt x="4264323" y="5196677"/>
                  <a:pt x="4264381" y="5187950"/>
                </a:cubicBezTo>
                <a:cubicBezTo>
                  <a:pt x="4266442" y="4876778"/>
                  <a:pt x="4262478" y="4565336"/>
                  <a:pt x="4277081" y="4254500"/>
                </a:cubicBezTo>
                <a:cubicBezTo>
                  <a:pt x="4277616" y="4243114"/>
                  <a:pt x="4297466" y="4242674"/>
                  <a:pt x="4308831" y="4241800"/>
                </a:cubicBezTo>
                <a:cubicBezTo>
                  <a:pt x="4380617" y="4236278"/>
                  <a:pt x="4452764" y="4237567"/>
                  <a:pt x="4524731" y="4235450"/>
                </a:cubicBezTo>
                <a:cubicBezTo>
                  <a:pt x="4624263" y="4210567"/>
                  <a:pt x="4523255" y="4233054"/>
                  <a:pt x="4645381" y="4216400"/>
                </a:cubicBezTo>
                <a:cubicBezTo>
                  <a:pt x="4814282" y="4193368"/>
                  <a:pt x="4590466" y="4210267"/>
                  <a:pt x="4835881" y="4197350"/>
                </a:cubicBezTo>
                <a:cubicBezTo>
                  <a:pt x="4829531" y="4193117"/>
                  <a:pt x="4820485" y="4191350"/>
                  <a:pt x="4816831" y="4184650"/>
                </a:cubicBezTo>
                <a:cubicBezTo>
                  <a:pt x="4807215" y="4167021"/>
                  <a:pt x="4804131" y="4146550"/>
                  <a:pt x="4797781" y="4127500"/>
                </a:cubicBezTo>
                <a:cubicBezTo>
                  <a:pt x="4793548" y="4114800"/>
                  <a:pt x="4788328" y="4102387"/>
                  <a:pt x="4785081" y="4089400"/>
                </a:cubicBezTo>
                <a:cubicBezTo>
                  <a:pt x="4782964" y="4080933"/>
                  <a:pt x="4782169" y="4072022"/>
                  <a:pt x="4778731" y="4064000"/>
                </a:cubicBezTo>
                <a:cubicBezTo>
                  <a:pt x="4770264" y="4044244"/>
                  <a:pt x="4763914" y="4043539"/>
                  <a:pt x="4746981" y="4032250"/>
                </a:cubicBezTo>
                <a:cubicBezTo>
                  <a:pt x="4744864" y="4025900"/>
                  <a:pt x="4743624" y="4019187"/>
                  <a:pt x="4740631" y="4013200"/>
                </a:cubicBezTo>
                <a:cubicBezTo>
                  <a:pt x="4737218" y="4006374"/>
                  <a:pt x="4730344" y="4001390"/>
                  <a:pt x="4727931" y="3994150"/>
                </a:cubicBezTo>
                <a:cubicBezTo>
                  <a:pt x="4723860" y="3981936"/>
                  <a:pt x="4723178" y="3968826"/>
                  <a:pt x="4721581" y="3956050"/>
                </a:cubicBezTo>
                <a:cubicBezTo>
                  <a:pt x="4716826" y="3918012"/>
                  <a:pt x="4716054" y="3879407"/>
                  <a:pt x="4708881" y="3841750"/>
                </a:cubicBezTo>
                <a:cubicBezTo>
                  <a:pt x="4707453" y="3834253"/>
                  <a:pt x="4699594" y="3829526"/>
                  <a:pt x="4696181" y="3822700"/>
                </a:cubicBezTo>
                <a:cubicBezTo>
                  <a:pt x="4693188" y="3816713"/>
                  <a:pt x="4691948" y="3810000"/>
                  <a:pt x="4689831" y="3803650"/>
                </a:cubicBezTo>
                <a:cubicBezTo>
                  <a:pt x="4722259" y="3755008"/>
                  <a:pt x="4702662" y="3773868"/>
                  <a:pt x="4816831" y="3771900"/>
                </a:cubicBezTo>
                <a:lnTo>
                  <a:pt x="5070831" y="3778250"/>
                </a:lnTo>
                <a:cubicBezTo>
                  <a:pt x="5091998" y="3780367"/>
                  <a:pt x="5113060" y="3784361"/>
                  <a:pt x="5134331" y="3784600"/>
                </a:cubicBezTo>
                <a:cubicBezTo>
                  <a:pt x="6268534" y="3797344"/>
                  <a:pt x="5845855" y="3746541"/>
                  <a:pt x="6251931" y="3797300"/>
                </a:cubicBezTo>
                <a:cubicBezTo>
                  <a:pt x="6266748" y="3801533"/>
                  <a:pt x="6280978" y="3809560"/>
                  <a:pt x="6296381" y="3810000"/>
                </a:cubicBezTo>
                <a:cubicBezTo>
                  <a:pt x="6355661" y="3811694"/>
                  <a:pt x="6415051" y="3808198"/>
                  <a:pt x="6474181" y="3803650"/>
                </a:cubicBezTo>
                <a:cubicBezTo>
                  <a:pt x="6497776" y="3801835"/>
                  <a:pt x="6520604" y="3794297"/>
                  <a:pt x="6544031" y="3790950"/>
                </a:cubicBezTo>
                <a:cubicBezTo>
                  <a:pt x="6565089" y="3787942"/>
                  <a:pt x="6586364" y="3786717"/>
                  <a:pt x="6607531" y="3784600"/>
                </a:cubicBezTo>
                <a:lnTo>
                  <a:pt x="7217131" y="3790950"/>
                </a:lnTo>
                <a:cubicBezTo>
                  <a:pt x="7432075" y="3790950"/>
                  <a:pt x="7409404" y="3850161"/>
                  <a:pt x="7426681" y="3746500"/>
                </a:cubicBezTo>
                <a:cubicBezTo>
                  <a:pt x="7424564" y="3697817"/>
                  <a:pt x="7423803" y="3649055"/>
                  <a:pt x="7420331" y="3600450"/>
                </a:cubicBezTo>
                <a:cubicBezTo>
                  <a:pt x="7419562" y="3589685"/>
                  <a:pt x="7415755" y="3579346"/>
                  <a:pt x="7413981" y="3568700"/>
                </a:cubicBezTo>
                <a:cubicBezTo>
                  <a:pt x="7411520" y="3553937"/>
                  <a:pt x="7409907" y="3539043"/>
                  <a:pt x="7407631" y="3524250"/>
                </a:cubicBezTo>
                <a:cubicBezTo>
                  <a:pt x="7405673" y="3511525"/>
                  <a:pt x="7402878" y="3498926"/>
                  <a:pt x="7401281" y="3486150"/>
                </a:cubicBezTo>
                <a:cubicBezTo>
                  <a:pt x="7398643" y="3465042"/>
                  <a:pt x="7397048" y="3443817"/>
                  <a:pt x="7394931" y="3422650"/>
                </a:cubicBezTo>
                <a:cubicBezTo>
                  <a:pt x="7397048" y="3310467"/>
                  <a:pt x="7397414" y="3198237"/>
                  <a:pt x="7401281" y="3086100"/>
                </a:cubicBezTo>
                <a:cubicBezTo>
                  <a:pt x="7401653" y="3075313"/>
                  <a:pt x="7404530" y="3064688"/>
                  <a:pt x="7407631" y="3054350"/>
                </a:cubicBezTo>
                <a:cubicBezTo>
                  <a:pt x="7410906" y="3043432"/>
                  <a:pt x="7416098" y="3033183"/>
                  <a:pt x="7420331" y="3022600"/>
                </a:cubicBezTo>
                <a:cubicBezTo>
                  <a:pt x="7463074" y="2766143"/>
                  <a:pt x="7429542" y="2981679"/>
                  <a:pt x="7413981" y="2317750"/>
                </a:cubicBezTo>
                <a:cubicBezTo>
                  <a:pt x="7412735" y="2264592"/>
                  <a:pt x="7409107" y="2164455"/>
                  <a:pt x="7401281" y="2101850"/>
                </a:cubicBezTo>
                <a:cubicBezTo>
                  <a:pt x="7399942" y="2091140"/>
                  <a:pt x="7397048" y="2080683"/>
                  <a:pt x="7394931" y="2070100"/>
                </a:cubicBezTo>
                <a:cubicBezTo>
                  <a:pt x="7397048" y="1993900"/>
                  <a:pt x="7397567" y="1917639"/>
                  <a:pt x="7401281" y="1841500"/>
                </a:cubicBezTo>
                <a:cubicBezTo>
                  <a:pt x="7401807" y="1830720"/>
                  <a:pt x="7405990" y="1820417"/>
                  <a:pt x="7407631" y="1809750"/>
                </a:cubicBezTo>
                <a:cubicBezTo>
                  <a:pt x="7419523" y="1732452"/>
                  <a:pt x="7407561" y="1784628"/>
                  <a:pt x="7420331" y="1733550"/>
                </a:cubicBezTo>
                <a:cubicBezTo>
                  <a:pt x="7418214" y="1564217"/>
                  <a:pt x="7413981" y="1394897"/>
                  <a:pt x="7413981" y="1225550"/>
                </a:cubicBezTo>
                <a:cubicBezTo>
                  <a:pt x="7413981" y="1110016"/>
                  <a:pt x="7412800" y="1024859"/>
                  <a:pt x="7426681" y="920750"/>
                </a:cubicBezTo>
                <a:cubicBezTo>
                  <a:pt x="7428383" y="907988"/>
                  <a:pt x="7430914" y="895350"/>
                  <a:pt x="7433031" y="882650"/>
                </a:cubicBezTo>
                <a:cubicBezTo>
                  <a:pt x="7430914" y="846667"/>
                  <a:pt x="7430976" y="810489"/>
                  <a:pt x="7426681" y="774700"/>
                </a:cubicBezTo>
                <a:cubicBezTo>
                  <a:pt x="7424601" y="757370"/>
                  <a:pt x="7417767" y="740939"/>
                  <a:pt x="7413981" y="723900"/>
                </a:cubicBezTo>
                <a:close/>
                <a:moveTo>
                  <a:pt x="0" y="0"/>
                </a:moveTo>
                <a:lnTo>
                  <a:pt x="9147531" y="0"/>
                </a:lnTo>
                <a:lnTo>
                  <a:pt x="9147531" y="6855220"/>
                </a:lnTo>
                <a:lnTo>
                  <a:pt x="0" y="685522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30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Big Chuck&quot; Schodowski, the Cleveland TV Icon Behind &quot;Big Chuck and Lil' John,&quot;  Dies at 90">
            <a:extLst>
              <a:ext uri="{FF2B5EF4-FFF2-40B4-BE49-F238E27FC236}">
                <a16:creationId xmlns:a16="http://schemas.microsoft.com/office/drawing/2014/main" id="{1E741490-3824-5899-5417-14F5E994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042988"/>
            <a:ext cx="5715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615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ravis Kelce first pitch rocking I'm From Cleveland Shirt">
            <a:extLst>
              <a:ext uri="{FF2B5EF4-FFF2-40B4-BE49-F238E27FC236}">
                <a16:creationId xmlns:a16="http://schemas.microsoft.com/office/drawing/2014/main" id="{BDB3A3FD-8412-3528-FA66-529C3CCD6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55"/>
          <a:stretch/>
        </p:blipFill>
        <p:spPr bwMode="auto">
          <a:xfrm>
            <a:off x="3350418" y="1304925"/>
            <a:ext cx="5491163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84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LeBron James, Cleveland Cavaliers start NBA season in new role as champions  – Morning Journal">
            <a:extLst>
              <a:ext uri="{FF2B5EF4-FFF2-40B4-BE49-F238E27FC236}">
                <a16:creationId xmlns:a16="http://schemas.microsoft.com/office/drawing/2014/main" id="{A423D6FA-EBD8-857A-E941-AC14ED4F1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1509713"/>
            <a:ext cx="50958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64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A65BE-3214-C4D1-E2D8-AB71B0EE7EAB}"/>
              </a:ext>
            </a:extLst>
          </p:cNvPr>
          <p:cNvSpPr txBox="1"/>
          <p:nvPr/>
        </p:nvSpPr>
        <p:spPr>
          <a:xfrm>
            <a:off x="4933950" y="3333750"/>
            <a:ext cx="234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Drew </a:t>
            </a:r>
            <a:r>
              <a:rPr lang="en-US" dirty="0" err="1"/>
              <a:t>carey</a:t>
            </a:r>
            <a:r>
              <a:rPr lang="en-US" dirty="0"/>
              <a:t> silhouette</a:t>
            </a:r>
          </a:p>
        </p:txBody>
      </p:sp>
    </p:spTree>
    <p:extLst>
      <p:ext uri="{BB962C8B-B14F-4D97-AF65-F5344CB8AC3E}">
        <p14:creationId xmlns:p14="http://schemas.microsoft.com/office/powerpoint/2010/main" val="2787555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D027B-06E2-8FDB-A8E0-42F60BF2C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5367-7D6B-259D-EC5E-144B5372F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959771" cy="6857999"/>
          </a:xfrm>
        </p:spPr>
        <p:txBody>
          <a:bodyPr anchor="ctr">
            <a:normAutofit/>
          </a:bodyPr>
          <a:lstStyle/>
          <a:p>
            <a:r>
              <a:rPr lang="en-US" sz="28700" spc="-1500" dirty="0">
                <a:solidFill>
                  <a:schemeClr val="bg1"/>
                </a:solidFill>
                <a:latin typeface="Apple Garamond" panose="02000506080000020004" pitchFamily="2" charset="0"/>
              </a:rPr>
              <a:t>Cleveland</a:t>
            </a:r>
          </a:p>
        </p:txBody>
      </p:sp>
    </p:spTree>
    <p:extLst>
      <p:ext uri="{BB962C8B-B14F-4D97-AF65-F5344CB8AC3E}">
        <p14:creationId xmlns:p14="http://schemas.microsoft.com/office/powerpoint/2010/main" val="58164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is Cleveland, OH Known For? Get to Know this City | Redfin">
            <a:extLst>
              <a:ext uri="{FF2B5EF4-FFF2-40B4-BE49-F238E27FC236}">
                <a16:creationId xmlns:a16="http://schemas.microsoft.com/office/drawing/2014/main" id="{7EE3E907-D7A0-B3B7-4C76-57DC9C6D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8" y="-528811"/>
            <a:ext cx="12212198" cy="814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322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of a boat on water&#10;&#10;AI-generated content may be incorrect.">
            <a:extLst>
              <a:ext uri="{FF2B5EF4-FFF2-40B4-BE49-F238E27FC236}">
                <a16:creationId xmlns:a16="http://schemas.microsoft.com/office/drawing/2014/main" id="{15F70C6A-298C-F2CC-D5DD-EE0E95086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2" y="638175"/>
            <a:ext cx="86010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3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389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0732-32AA-EFDD-A1B6-05540BB93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NL': Vanessa Bayer Shows Off Her 'Friends' Impression">
            <a:extLst>
              <a:ext uri="{FF2B5EF4-FFF2-40B4-BE49-F238E27FC236}">
                <a16:creationId xmlns:a16="http://schemas.microsoft.com/office/drawing/2014/main" id="{E85E315E-657D-FD50-5C58-A19FE7FFF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4" r="26067"/>
          <a:stretch/>
        </p:blipFill>
        <p:spPr bwMode="auto">
          <a:xfrm>
            <a:off x="0" y="0"/>
            <a:ext cx="578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undefined">
            <a:extLst>
              <a:ext uri="{FF2B5EF4-FFF2-40B4-BE49-F238E27FC236}">
                <a16:creationId xmlns:a16="http://schemas.microsoft.com/office/drawing/2014/main" id="{06694C77-433A-3B70-2971-A9AB66913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7" y="871538"/>
            <a:ext cx="440055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Molly Shannon Talks One SNL Character That Was Really Hard To Get On The  Show | Cinemablend">
            <a:extLst>
              <a:ext uri="{FF2B5EF4-FFF2-40B4-BE49-F238E27FC236}">
                <a16:creationId xmlns:a16="http://schemas.microsoft.com/office/drawing/2014/main" id="{33435855-1FB1-1E9D-7F21-BF9DD168D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7" r="31953"/>
          <a:stretch/>
        </p:blipFill>
        <p:spPr bwMode="auto">
          <a:xfrm>
            <a:off x="6638924" y="0"/>
            <a:ext cx="56388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5B2B075E-048D-113C-817F-DF643E42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780" y="-104775"/>
            <a:ext cx="457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undefined">
            <a:extLst>
              <a:ext uri="{FF2B5EF4-FFF2-40B4-BE49-F238E27FC236}">
                <a16:creationId xmlns:a16="http://schemas.microsoft.com/office/drawing/2014/main" id="{A42BD6E1-38ED-5E97-5310-D6AE08E2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75" y="0"/>
            <a:ext cx="5781675" cy="887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9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NL': Vanessa Bayer Shows Off Her 'Friends' Impression">
            <a:extLst>
              <a:ext uri="{FF2B5EF4-FFF2-40B4-BE49-F238E27FC236}">
                <a16:creationId xmlns:a16="http://schemas.microsoft.com/office/drawing/2014/main" id="{DFC9AEB2-2AB6-20BC-FC04-D943C83E7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4" r="26067"/>
          <a:stretch/>
        </p:blipFill>
        <p:spPr bwMode="auto">
          <a:xfrm>
            <a:off x="0" y="0"/>
            <a:ext cx="578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undefined">
            <a:extLst>
              <a:ext uri="{FF2B5EF4-FFF2-40B4-BE49-F238E27FC236}">
                <a16:creationId xmlns:a16="http://schemas.microsoft.com/office/drawing/2014/main" id="{11859584-D559-F999-1266-031D54CE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7" y="871538"/>
            <a:ext cx="440055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Molly Shannon Talks One SNL Character That Was Really Hard To Get On The  Show | Cinemablend">
            <a:extLst>
              <a:ext uri="{FF2B5EF4-FFF2-40B4-BE49-F238E27FC236}">
                <a16:creationId xmlns:a16="http://schemas.microsoft.com/office/drawing/2014/main" id="{0200B843-B0FB-BBBE-F054-4689ABDFC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7" r="31953"/>
          <a:stretch/>
        </p:blipFill>
        <p:spPr bwMode="auto">
          <a:xfrm>
            <a:off x="6638924" y="0"/>
            <a:ext cx="56388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undefined">
            <a:extLst>
              <a:ext uri="{FF2B5EF4-FFF2-40B4-BE49-F238E27FC236}">
                <a16:creationId xmlns:a16="http://schemas.microsoft.com/office/drawing/2014/main" id="{89380D3A-4475-C8D7-484D-A4516C6C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8" y="0"/>
            <a:ext cx="4467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Yvette Nicole Brown Says She Learned from 'Drake &amp; Josh' Child Actors">
            <a:extLst>
              <a:ext uri="{FF2B5EF4-FFF2-40B4-BE49-F238E27FC236}">
                <a16:creationId xmlns:a16="http://schemas.microsoft.com/office/drawing/2014/main" id="{059287BE-89AE-1752-D87A-1CFDDBCD2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0"/>
          <a:stretch/>
        </p:blipFill>
        <p:spPr bwMode="auto">
          <a:xfrm>
            <a:off x="952500" y="0"/>
            <a:ext cx="6134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Teri Garr, Young Frankenstein, 1974">
            <a:extLst>
              <a:ext uri="{FF2B5EF4-FFF2-40B4-BE49-F238E27FC236}">
                <a16:creationId xmlns:a16="http://schemas.microsoft.com/office/drawing/2014/main" id="{BD0DF6B3-9142-94C2-313D-D1BB37617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561975"/>
            <a:ext cx="5038725" cy="62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Parks and Recreation (TV Series 2009–2015) - Kathryn Hahn as Jennifer  Barkley - IMDb">
            <a:extLst>
              <a:ext uri="{FF2B5EF4-FFF2-40B4-BE49-F238E27FC236}">
                <a16:creationId xmlns:a16="http://schemas.microsoft.com/office/drawing/2014/main" id="{D4B8285B-A3E9-E4D5-5037-658EFE2F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4" y="309562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Alan Ruck - Turner Classic Movies">
            <a:extLst>
              <a:ext uri="{FF2B5EF4-FFF2-40B4-BE49-F238E27FC236}">
                <a16:creationId xmlns:a16="http://schemas.microsoft.com/office/drawing/2014/main" id="{B449C70C-40CE-8669-5395-2B16180F6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0687"/>
          <a:stretch/>
        </p:blipFill>
        <p:spPr bwMode="auto">
          <a:xfrm>
            <a:off x="-85726" y="80963"/>
            <a:ext cx="6134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>
            <a:extLst>
              <a:ext uri="{FF2B5EF4-FFF2-40B4-BE49-F238E27FC236}">
                <a16:creationId xmlns:a16="http://schemas.microsoft.com/office/drawing/2014/main" id="{6E0D55DC-E825-04CE-FA5B-FFF4604F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-80963"/>
            <a:ext cx="457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1561845-A643-0E1E-EDCE-2D144A77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34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B380E-9FBF-2213-2D06-01DDB8EC1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BA27-0F13-D91A-5EFE-47ECC1CA7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974286" cy="6857999"/>
          </a:xfrm>
        </p:spPr>
        <p:txBody>
          <a:bodyPr anchor="ctr">
            <a:normAutofit/>
          </a:bodyPr>
          <a:lstStyle/>
          <a:p>
            <a:r>
              <a:rPr lang="en-US" sz="28700" spc="-1500" dirty="0">
                <a:solidFill>
                  <a:schemeClr val="bg1"/>
                </a:solidFill>
                <a:latin typeface="Apple Garamond" panose="02000506080000020004" pitchFamily="2" charset="0"/>
              </a:rPr>
              <a:t>Cleveland</a:t>
            </a:r>
          </a:p>
        </p:txBody>
      </p:sp>
    </p:spTree>
    <p:extLst>
      <p:ext uri="{BB962C8B-B14F-4D97-AF65-F5344CB8AC3E}">
        <p14:creationId xmlns:p14="http://schemas.microsoft.com/office/powerpoint/2010/main" val="50229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,500+ Person Silhouette Question Mark Stock Photos, Pictures &amp;  Royalty-Free Images - iStock">
            <a:extLst>
              <a:ext uri="{FF2B5EF4-FFF2-40B4-BE49-F238E27FC236}">
                <a16:creationId xmlns:a16="http://schemas.microsoft.com/office/drawing/2014/main" id="{4816CD01-D9C7-3BD7-BEC0-60B3F571D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23574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1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CF544-E367-1C0A-3859-DB9D2A9E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is Cleveland, OH Known For? Get to Know this City | Redfin">
            <a:extLst>
              <a:ext uri="{FF2B5EF4-FFF2-40B4-BE49-F238E27FC236}">
                <a16:creationId xmlns:a16="http://schemas.microsoft.com/office/drawing/2014/main" id="{D9D8E40A-A4DC-F952-B729-4DF82180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8" y="-528811"/>
            <a:ext cx="12212198" cy="814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1,500+ Person Silhouette Question Mark Stock Photos, Pictures &amp;  Royalty-Free Images - iStock">
            <a:extLst>
              <a:ext uri="{FF2B5EF4-FFF2-40B4-BE49-F238E27FC236}">
                <a16:creationId xmlns:a16="http://schemas.microsoft.com/office/drawing/2014/main" id="{58F78E1C-E609-5F5E-D9F1-43E3C104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59" y="3851315"/>
            <a:ext cx="1299244" cy="129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83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388</Words>
  <Application>Microsoft Office PowerPoint</Application>
  <PresentationFormat>Widescreen</PresentationFormat>
  <Paragraphs>136</Paragraphs>
  <Slides>53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Apple Garamond</vt:lpstr>
      <vt:lpstr>Aptos</vt:lpstr>
      <vt:lpstr>Aptos Display</vt:lpstr>
      <vt:lpstr>Arial</vt:lpstr>
      <vt:lpstr>Office Theme</vt:lpstr>
      <vt:lpstr>1_Office Theme</vt:lpstr>
      <vt:lpstr>PowerPoint Presentation</vt:lpstr>
      <vt:lpstr>Cleveland</vt:lpstr>
      <vt:lpstr>PowerPoint Presentation</vt:lpstr>
      <vt:lpstr>PowerPoint Presentation</vt:lpstr>
      <vt:lpstr>PowerPoint Presentation</vt:lpstr>
      <vt:lpstr>PowerPoint Presentation</vt:lpstr>
      <vt:lpstr>Cleveland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Cleveland</vt:lpstr>
      <vt:lpstr>PowerPoint Presentation</vt:lpstr>
      <vt:lpstr>PowerPoint Presentation</vt:lpstr>
      <vt:lpstr>PowerPoint Presentation</vt:lpstr>
      <vt:lpstr>PowerPoint Presentation</vt:lpstr>
      <vt:lpstr>Cleveland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Cleveland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Cleveland</vt:lpstr>
      <vt:lpstr>PowerPoint Presentation</vt:lpstr>
      <vt:lpstr>PowerPoint Presentation</vt:lpstr>
      <vt:lpstr>PowerPoint Presentation</vt:lpstr>
      <vt:lpstr>PowerPoint Presentation</vt:lpstr>
    </vt:vector>
  </TitlesOfParts>
  <Company>Hyland Software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Maxwell</dc:creator>
  <cp:lastModifiedBy>Joseph Maxwell</cp:lastModifiedBy>
  <cp:revision>5</cp:revision>
  <dcterms:created xsi:type="dcterms:W3CDTF">2025-04-18T12:24:23Z</dcterms:created>
  <dcterms:modified xsi:type="dcterms:W3CDTF">2025-04-29T14:24:19Z</dcterms:modified>
</cp:coreProperties>
</file>